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3456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pirit of God, Descend upon My Heart]]></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Spirit of God, Descend upon My Heart” is a prayer for the Holy Spirit to transform the inner life rather than merely produce an impressive religious experien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George Croly’s central concern is holiness: the believer asks for reordered desires, clearer spiritual perception, deeper love for God, perseverance in prayer, and a life increasingly shaped by the Spiri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at emphasis gives the hymn unusual pastoral depth.]]></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recognizes weakness, distraction, doubt, and the difficulty of sustained devotion without turning those struggles into despair.]]></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Spiritual maturity is presented as the Spirit’s patient work within the whole person—affections, will, mind, and habits.]]></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offers a disciplined theology of sanctifica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oly Spirit is not treated merely as the source of religious emotion but as the divine agent who transforms the believer’s affections, understanding, will, patience, and capacity to love Go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Holiness is therefore both inward and practical.]]></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 striking theological feature is the hymn’s preference for transformation over spectacl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roly does not deny that Scripture contains extraordinary manifestations of divine activity, but his prayer directs attention toward illumination, perseverance, obedience, and holy lov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hymn as a prayer of consecration when worship focuses on the Holy Spirit, holiness, confirmation, ordination, or spiritual renewal.]]></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air it with Galatians 5:22-23 and ask whether the desired evidence of the Spirit’s work is increasingly visible in character, relationships, and self-control.]]></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Ezekiel 36:26-27 in pastoral teaching to emphasize that Christian transformation begins with God’s gracious work in the heart and continues into obedient living.]]></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Encourage believers who are discouraged by slow spiritual growth to pray for patient formation rather than measuring faith only by dramatic experience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hen using modern hymnals or choral editions, verify whether the text or arrangement has been altered or copyrighted even though Croly’s original text and Atkinson’s tune are public domain.]]></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2026-08-28T11:58:16Z</dcterms:created>
  <dcterms:modified xsi:type="dcterms:W3CDTF">2026-08-28T11:58:16Z</dcterms:modified>
  <dc:title>Spirit of God, Descend upon My Heart Teaching Guide</dc:title>
  <dc:description>Hymn study resource prepared by HymnInfo.com.</dc:description>
  <dc:subject>Hymn study resource</dc:subject>
  <cp:keywords>hymn study, Christian worship, church teaching, HymnInfo</cp:keywords>
  <cp:category/>
  <cp:revision/>
  <cp:contentStatus/>
</cp:coreProperties>
</file>