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8166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Spirit of the Living God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pirit of the Living God is a compact prayer for the Holy Spirit’s renewing and sanctifying work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does not attempt a complete doctrine of the Spiri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stead, it places the worshiper before God in dependence, asking that the whole person become responsive to divine grace and available for faithful servi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brevity is part of its pastoral streng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chorus can function as an invocation, a response to Scripture, a prayer before preaching, or a moment of consecrat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ong addresses the Holy Spirit personally and expects divine agenc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ian theology confesses the Spirit as fully God, not as spiritual energy or heightened emo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inging the chorus is therefore prayer within the life of the Trinity: believers approach the Father through the Son and depend on the Spirit who indwells the churc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central theological theme is sanctific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worshiper yields desire, character, and vocation to God’s transforming grac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efore singing, name one attitude, habit, or fear that needs to be yielded to the Spirit’s transforming work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ir the chorus with a short passage of Scripture so expectation is grounded in God’s promise rather than in musical atmospher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fter prayer for renewal, choose one concrete act of obedience, reconciliation, witness, or service that expresses life in the Spiri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silence between repetitions, giving worshipers room for confession without demanding a public emotional respons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member that the Spirit gives gifts for the common good; ask how personal renewal should strengthen the congregation and serve neighbor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2026-08-27T03:12:08Z</dcterms:created>
  <dcterms:modified xsi:type="dcterms:W3CDTF">2026-08-27T03:12:08Z</dcterms:modified>
  <dc:title>Spirit of the Living God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