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71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tand Up and Bless the Lord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tand Up and Bless the Lord is one of the most effective and enduring invitations to worship in the English hymnodic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James Montgomery in 1824, it was originally intended for a Sunday school anniversary, yet its theological weight quickly moved it into the standard congregational repertoi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serves as a liturgical imperative, transitioning the congregation from the passivity of the world into the active, embodied posture of a 'people of His cho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pastoral significance lies in its ability to simultaneously humble and exalt the worship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y acknowledging that God is 'above all blessing high,' the hymn corrects our often-casual approach to the Divin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ologically, Montgomery explores the 'Paradox of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' He asserts that God is fundamentally 'above all praise,' suggesting a via negativa approach to the Godhead: our words can never truly encompass His glor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, this transcendence does not lead to silence; rather, it leads to 'fear' (reverence) and the drive to 'laud and magnif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' This is a robust expression of the doctrine of God's holi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urthermore, the hymn presents a Christocentric view of salvation as the catalyst for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dopt an embodied posture in worship, recognizing that physical movement (like standing) can help focus 'heart and soul and voice' on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for the 'living flame' of the Holy Spirit to purify your thoughts and words before entering into communal liturg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your identity as 'people of His choice' and 'ransomed powers' to combat feelings of spiritual insignifican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phrase 'God is our strength and song' as a breath prayer during difficult weeks to maintain a posture of praise outside the church wall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2026-08-28T09:55:16Z</dcterms:created>
  <dcterms:modified xsi:type="dcterms:W3CDTF">2026-08-28T09:55:16Z</dcterms:modified>
  <dc:title>Stand Up and Bless the Lord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