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82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tand By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tand By Me is a gospel hymn of petition and trust in which Charles Albert Tindley places the believer’s troubles within the larger reality of God’s sustaining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image is the storm: circumstances may become violent, strength may fail, opposition may intensify, and human companions may misunderstand, yet the singer continues to appeal to the God who remains present and power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realistic about Christian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promise that faithful people will avoid conflict, weakness, persecution, aging, or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it turns each form of distress into pray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theology centers on providence and divine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portrayed as a distant observer of suffering but as the one to whom the believer may appeal in the midst of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therefore resists a shallow theology in which faith guarantees escape from adversity; its repeated prayer assumes that trials can continue while God remains faith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perseverance through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strength is acknowledged as limited, especially under tribulation, misunderstanding, persecution, and the weakness of old ag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urn anxiety into specific prayer rather than treating faith as the denial of trou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God’s presence can sustain believers even when difficult circumstances are not immediately remov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experiences of misunderstanding, opposition, weakness, and grief honestly into congregatio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people facing aging or mortality with the biblical promise that God does not abandon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strengthen communal solidarity, allowing an individual prayer for help to become the shared prayer of the chur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2026-08-28T13:00:22Z</dcterms:created>
  <dcterms:modified xsi:type="dcterms:W3CDTF">2026-08-28T13:00:22Z</dcterms:modified>
  <dc:title>Stand By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