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862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teal Away to Jesu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Steal Away to Jesus” is an African American spiritual of concentrated urgency and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entral drama is the soul recognizing Christ’s summons amid images of storm, trumpet, mortality, and final reckon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ose images make the song suitable for prayer, funerals, memorials, and worship centered on resurrection, yet its emotional range is wider than consolation at death: it calls a living community to attention, faith, and readi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piritual speaks with a double horiz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looks beyond death toward communion with Christ while also arising from a people subjected to enslavement and denied freedom of movement, assembly, and worship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Steal Away to Jesus” embodies hope spoken from within pressure rather than observed from a safe dist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acknowledges the nearness of death and the seriousness of judgment, but it refuses to grant either slavery or the grave ultimate author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eschatology here is not speculation about a timetable; it is confidence that Christ’s coming and God’s justice define the futu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’s movement toward Jesus also expresses spiritual freedo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slavers claimed bodies, labor, time, movement, and even the conditions of worship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t aside intentional time for prayer and attentive listening to Christ through Scriptu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ace mortality honestly while grounding hope in bodily resurrection rather than vague esca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the certainty of God’s justice strengthen present work against dehumanization and racial oppre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otect spaces where burdened people can pray, lament, testify, and lead without coercive supervi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troduce the song with accurate credit to Wallace Willis, while recognizing Minerva Willis’s role in its early performance and transmiss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2026-08-27T22:33:32Z</dcterms:created>
  <dcterms:modified xsi:type="dcterms:W3CDTF">2026-08-27T22:33:32Z</dcterms:modified>
  <dc:title>Steal Away to Jesus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