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ecause He Liv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Because He Lives” is a modern gospel song that grounds Christian courage in a specific event: the resurrection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begins with the saving work of Christ, applies resurrection faith to the uncertainties of ordinary family life, and finally faces mortality with confidence in the living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’s pastoral strength is that it does not promise a predictable fu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it insists that the future can be faced because Christ is al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pe therefore rests not on favorable circumstances but on the identity and victory of the risen Savio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doctrine of “Because He Lives” is the bodily resurrection of Jesus Christ and the Christian hope that flows from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urrection is not presented as a metaphor for positive thin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assumes that Jesus truly passed through death and now lives, making his victory the objective basis of Christian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resurrection faith shapes providence and daily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are not promised complete knowledge of the futu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he future feels uncertain, ground Christian confidence in the resurrection of Christ rather than in predictions that circumstances will impr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during Easter to connect the historical resurrection of Jesus with the believer’s present hope and future resur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parenting and child-dedication settings, pray for courage and faithfulness without pretending that children can be shielded from every difficul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funerals, distinguish Christian resurrection hope from vague optimism about death by rooting comfort in the living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fear about social or personal instability lead to prayer, responsible action, and trust rather than paralysi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2026-08-28T12:02:14Z</dcterms:created>
  <dcterms:modified xsi:type="dcterms:W3CDTF">2026-08-28T12:02:14Z</dcterms:modified>
  <dc:title>Because He Lives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