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urely the Presence of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urely the Presence of the Lord” is a short contemporary worship chorus centered on awareness of God’s nearness in gathere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irect biblical starting point is Jacob’s awakening at Bethel in Genesis 28, where an ordinary place becomes charged with holy significance because God is the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spiritual movement is one of recognition rather than in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present worshipers as producing God’s presence through music or emotion; instead, it gives them language for becoming attentive to a presence that precedes their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distinction makes the chorus useful as a call to worship, prayer response, or transition into a more reverent part of a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expresses a theology of divine presence, but its most responsible interpretation begins by distinguishing God’s presence from a manufactured worship atmosphe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cripture, God is not made present by sufficient musical intensity, emotional response, or human techniqu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ers respond because God is graciously present and active before they become aware of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akes attentiveness an important theological the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acob’s experience at Bethel is a movement from unawareness to recogn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horus near the beginning of worship as an invitation to attentiveness rather than as a claim that music has caused God to arr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Genesis 28:16-17 and ask worshipers to consider where they may be overlooking God’s presence and ac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Exodus 33:14 in pastoral settings to broaden the theme from presence in a worship space to God’s presence with his people through the journey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uring Pentecost, connect the chorus with Acts 2 while emphasizing that the Spirit forms and empowers the gathered church for witness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erify permission before printing, projecting, recording, streaming, translating, or arranging the song because both text and tune remain copyright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2026-08-29T12:43:06Z</dcterms:created>
  <dcterms:modified xsi:type="dcterms:W3CDTF">2026-08-29T12:43:06Z</dcterms:modified>
  <dc:title>Surely the Presence of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