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28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wing Low, Sweet Chario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wing Low, Sweet Chariot is perhaps the most globally recognized African American Spiritual, serving as a profound testament to the eschatological hope of the oppress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rticulates a theology of transition—from the 'wilderness' of suffering and bondage to the 'home' of divine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'sweet chariot' represents more than just a vehicle for death; it is a symbol of God's active intervention to rescue and restore His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storally, this hymn provides a unique language for both lament and triump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low, swaying rhythm mimics the movement of a chariot or a cradle, offering a sense of divine comfor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ologically, 'Swing Low, Sweet Chariot' is a masterpiece of 'Realized Eschatolog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' It does not merely look forward to a distant future; it brings the heavenly reality into the present moment of suffer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petition of 'coming for to carry me home' asserts a certainty of salvation—it is a 'coming' that is already in m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reflects a theology of Providence: God is not a spectator to human misery but is actively dispatching His messengers to bring the weary to re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urthermore, the hymn addresses the doctrine of the 'Communion of Saint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looking 'over Jordan' by intentionally reflecting on the eternal hope of Christ during times of temporal ha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refrain as a 'calming prayer' during moments of anxiety, allowing the rhythmic repetition to focus the mind on God's comforting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urture a community of 'heavenly bound' pilgrims by sharing the hope of the gospel with friends and family, just as the hymn encourag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pproach the reality of death not with fear, but as a transition to the 'home' prepared by Jesu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2026-08-28T08:43:32Z</dcterms:created>
  <dcterms:modified xsi:type="dcterms:W3CDTF">2026-08-28T08:43:32Z</dcterms:modified>
  <dc:title>Swing Low, Sweet Chariot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