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793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ake Time to Be Hol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“Take Time to Be Holy” is a devotional hymn about sanctification as a life deliberately oriented toward Go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central insight is that holiness is not cultivated by hurry, religious busyness, or private resolve alon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places prayer, Scripture, attention to Christ, fellowship with other believers, care for the weak, trust, and obedience within one integrated pattern of Christian form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word “time” is therefore more than a scheduling instruc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ongstaff portrays Christlikeness as something formed through sustained communion with God and practiced in relationship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's central doctrine is sanctification—the continuing formation of a Christian life in holines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ongstaff does not describe holiness primarily as a status to display or an achievement produced by willpow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He places it within a pattern of communion with Christ, Scripture, prayer, obedience, and Spirit-led transform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is gives the hymn a strong theology of the means of gra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rayer and attention to Scripture are not techniques by which believers earn holiness; they are practices through which Christians receive, remember, and respond to God's grac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rotect regular time for prayer and Scripture, not as a way to earn God's favor but as a deliberate practice of receiving and responding to gra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Examine whether religious busyness is crowding out actual communion with Christ; service for God should grow from relationship with God rather than replace i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onnect private devotion with concrete love by identifying a person who needs encouragement, practical help, patience, or companionship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Romans 12:1–2 to ask how habits, media, schedules, and ambitions are shaping the mind and whether they support or resist Christlike form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Measure spiritual growth not only by devotional consistency but also by increasing love, humility, obedience, and readiness to serve other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2026-10-14T07:31:46Z</dcterms:created>
  <dcterms:modified xsi:type="dcterms:W3CDTF">2026-10-14T07:31:46Z</dcterms:modified>
  <dc:title>Take Time to Be Holy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