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59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ell Out, My Sou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ell Out, My Soul is Timothy Dudley-Smith’s metrical paraphrase of Mary’s Magnificat in Luke 1:46-55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merely turning a biblical canticle into rhyme, the hymn gives a congregation a vigorous way to inhabit Mary’s praise: God is celebrated for mercy, holiness, mighty action, concern for the lowly, judgment on human pride, and faithfulness to covenant promis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piritual movement is both personal and public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ary begins from what God has done for her, but her praise widens toward God’s action across generations and within the life of Israe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rves that widening horizon, moving worshipers from individual gratitude toward testimony about God’s character, justice, and faithfulness in histor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praise as a response to revel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orship begins not with human mood but with what God has done and with who God is: holy, merciful, mighty, just, and faithfu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inger’s task is therefore to receive, remember, and proclaim divine a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major theological theme is revers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Magnificat refuses to separate spirituality from the ordering of human lif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praise begin with specific remembrance of God’s character and actions rather than with vague religious enthusias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the Magnificat during Advent and ask how its themes of mercy, humility, hunger, power, and justice challenge purely sentimental approaches to the seas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personal testimony in a way that widens toward God’s faithfulness to the whole church and across generations, rather than making worship center on the individu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llow the hymn’s concern for the lowly and hungry to shape practical Christian generosity, advocacy, and attention to people whose needs are easily ignor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reproducing or projecting the hymn, remember that Dudley-Smith’s text remains copyrighted even though the commonly used WOODLANDS tune is public domain in many hymnal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2026-10-12T22:07:59Z</dcterms:created>
  <dcterms:modified xsi:type="dcterms:W3CDTF">2026-10-12T22:07:59Z</dcterms:modified>
  <dc:title>Tell Out, My Soul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