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1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ell Out, My Sou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ll Out, My Soul is a modern hymn paraphrasing the biblical Magnificat from the Gospel of Luk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Anglican bishop Timothy Dudley-Smith, the text invites believers to proclaim God's greatness with joyful conf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echoes Mary's song of praise while expanding its message into a congregational declaration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lebrates God's mighty acts in history and His continuing mercy toward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stanza reflects themes of divine faithfulness, justice, and compa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a theology of praise rooted in God's character and ac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on human experience alone it celebrates the greatness of God revealed through His mighty dee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ological theme is divine revers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choing Mary's song the hymn proclaims that God humbles the proud and raises the lowly demonstrating His justice and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 the hymn emphasizes covenant faithful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reflect on God's faithfulness throughout their li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connect worship with the biblical story of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ongregations to proclaim God's greatness publicly and confident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how praise flows from remembering God's deeds in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ighlight the importance of passing faith and testimony to future genera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2026-08-28T02:43:06Z</dcterms:created>
  <dcterms:modified xsi:type="dcterms:W3CDTF">2026-08-28T02:43:06Z</dcterms:modified>
  <dc:title>Tell Out, My Soul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