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91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ank You,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nk You, Lord is a simple devotional chorus expressing heartfelt gratitude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ough brief in text, the hymn captures a central theme of Christian worship: thanksgiving for God's grace, mercy, and faithfu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titive structure allows congregations to focus on sincere praise rather than complex theological langu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long biblical tradition of offering thanks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cripture repeatedly calls believers to acknowledge God's goodness and respond with gratitud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theology of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hristian thought thanksgiving acknowledges God's sovereignty and the believer's dependence upon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ological aspect is the communal nature of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en though the words are simple, they allow a congregation to unite in shared worship, reinforcing the collective expression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 the hymn reflects the spiritual discipline of rememb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cultivate daily habits of thanksgiving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remind congregations that gratitude is central to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reflect on specific blessings for which they can thank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at gratitude strengthens faith and deepens trust in God's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moments of prayerful reflection or response during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2026-08-28T04:54:27Z</dcterms:created>
  <dcterms:modified xsi:type="dcterms:W3CDTF">2026-08-28T04:54:27Z</dcterms:modified>
  <dc:title>Thank You,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