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98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ell Me the Stories of Jesu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ll Me the Stories of Jesus is a hymn about learning Christ through the Gospel narrativ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hild speaker does more than request information: the singer desires to enter imaginatively into the scenes, recognize the character of Jesus, and respond with trust and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Kindness toward children, authority over creation, royal entry into Jerusalem, the Father's providential care, suffering in the garden, and the cross together form a compact account of Christ's minist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omplete hymn has a broader and more serious movement than the shortened version known in many congrega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begins with curiosity and welcome, moves through wonder and public praise, and ends in the Pa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actices narrative Christolog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beginning with abstract titles, it asks worshipers to encounter Jesus through remembered actions and teaching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welcome of children discloses the hospitality of God's kingdom; the quieted storm discloses authority over creation; the entry into Jerusalem discloses kingship; and the Passion discloses obedient, self-giving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octrine emerges from the biblical s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hild speaker also clarifies the relationship between imagination and fai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one Gospel scene slowly with children or adults, asking what it reveals about Jesus before moving to personal appli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full six-stanza history to examine whether teaching materials present only a gentle Jesus while neglecting his kingship, authority, suffering, and cro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lcome children as genuine participants in worship and discipleship rather than treating them only as an audience for simplified religious entertain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anxiety rises, connect Jesus' teaching about the Father's care with honest prayer rather than using providence to deny ha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Palm Sunday praise with the Passion narrative so that public acclamation is interpreted through Christ's obedient self-giv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2026-08-26T22:06:33Z</dcterms:created>
  <dcterms:modified xsi:type="dcterms:W3CDTF">2026-08-26T22:06:33Z</dcterms:modified>
  <dc:title>Tell Me the Stories of Jesus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