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64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at Boy-Child of Mary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at Boy-Child of Mary is a Christmas hymn written by Scottish missionary and hymn writer Thomas Allan Colvi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the wonder of the incarnation by asking a series of questions about the identity of the child born in Bethlehe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its lyrical structure the text invites worshipers to reflect on the many biblical titles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celebrates the mystery that the humble child of Mary is also the Savior foretold in Script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y drawing on prophetic and gospel language it connects the nativity story with the broader narrative of redemp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highlights the doctrine of the incarnation the belief that the eternal Son of God became human in Jesus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central Christian teaching is expressed through the contrast between the humble manger setting and the divine identity of the chi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ological emphasis is the naming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questions within the hymn point to the many titles given to Jesus such as Savior Lord and Prince of Peace each revealing aspects of His mi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inally the hymn celebrates the universality of Christ's salv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believers to reflect on the meaning of the incarnation during the Christmas seas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explore the various biblical names and titles of Jesu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congregations to celebrate the global nature of Christian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how the birth of Christ fulfills Old Testament prophe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mphasize the importance of joyful proclamation of the gospel messag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2026-08-28T12:29:28Z</dcterms:created>
  <dcterms:modified xsi:type="dcterms:W3CDTF">2026-08-28T12:29:28Z</dcterms:modified>
  <dc:title>That Boy-Child of Mary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