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350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ust As I 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ust As I Am is a hymn about approaching Christ without presenting personal worthiness as the basis for accep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arlotte Elliott gives voice to a believer who is conscious of sin, weakness, inner conflict, and need, yet trusts the promise that Christ receives those who come to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movement is therefore from self-awareness to Christ-centered conf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often remembered primarily as an evangelistic invitation, but its historical and theological range is wi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lliott wrote it years after the spiritual turning point associated with César Malan, and family testimony connects its composition with a period when illness and feelings of uselessness led her to question her own spiritual secur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doctrine is salvation by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 comes without presenting achievement, moral improvement, religious performance, or emotional certainty as a claim upo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cceptance rests in Christ’s promise and sav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makes the hymn particularly useful for teaching the difference between repentance and self-reformation as a prerequisite for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ology is concentrated in the biblical image of the Lamb of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guilt makes you feel that you must improve yourself before praying, return to John 6:37 and approach Christ on the basis of his promise rather than your perform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repentance from self-salvation: confess sin honestly while trusting that forgiveness is received by grace rather than earned by emotional intens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doubts arise, identify whether you are evaluating your standing with God primarily by changing feelings or by the promises of Christ in Scrip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ffer the church as a place where people may admit weakness, conflict, and uncertainty without pretending to have already solved their spiritual problem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rist’s gracious reception lead to change by asking what habits, loyalties, relationships, or patterns of life need to be surrendered in ongoing disciple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2026-10-12T15:25:51Z</dcterms:created>
  <dcterms:modified xsi:type="dcterms:W3CDTF">2026-10-12T15:25:51Z</dcterms:modified>
  <dc:title>Just As I Am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