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34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 Care the Eagle Gives Her Young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are the Eagle Gives Her Young is a hymn that draws upon biblical imagery to portray the protective love of God for His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spired by the description of an eagle caring for its young in the book of Deuteronomy, the hymn reflects on the tender yet powerful nature of divine prov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poetic comparison the text invites worshipers to see God's guidance and protection in everyday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ust as an eagle shields and supports its offspring, so the Lord upholds His people in times of weakness or dang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storally the hymn provides reassurance to believers facing uncertainty or hard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resses the doctrine of divine providence, affirming that God actively sustains and protects His cre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belief has long been central to Christian theology and pastoral teach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important theme is trust in God's sustaining pow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reminds believers that human weakness does not place them beyond God's care but rather invites reliance upon His streng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inally the hymn highlights God's parental compas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trust God's protection during times of uncertain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reflect on biblical images of God's care and prov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remember moments when they experienced God's sustaining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how scriptural metaphors deepen understanding of divine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pastoral settings where comfort and reassurance are neede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2026-08-28T08:53:40Z</dcterms:created>
  <dcterms:modified xsi:type="dcterms:W3CDTF">2026-08-28T08:53:40Z</dcterms:modified>
  <dc:title>The Care the Eagle Gives Her Young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