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184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Day Is Past and Ov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Day Is Past and Over is an evening hymn that turns the close of the day into an act of Christian pray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movement is simple but substantial: thanksgiving for the day just ended, a petition for holiness and safety through the night, and a final confession of dependence on God as the preserver of the sou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repeated concern that the hours of darkness be sinless, offenseless, and free from peril should not be read as a claim that a believer can guarantee moral perfection while aslee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is prayer language: the worshiper entrusts body, mind, and conduct to Christ and asks to be kept from both spiritual and physical har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worship the text is especially appropriate for evening prayer, Compline-like services, retreats, family devotions, and services that emphasize providence, peace, and tru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fundamentally a prayer of provid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aylight, work, and conscious activity come to an end, and the worshiper acknowledges a limit that cannot be overcome by effort: sleep requires relinquishing contro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faith answers that vulnerability with confidence in the God who remains awake and active when human beings canno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requests for "sinless" and "offenseless" hours are best understood as petitions for sanctifying grace, not as a theory of sinless perfection during slee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believer asks to be guarded in the whole of life, including the unseen hours of nigh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t the close of evening worship as a deliberate act of entrusting the night to God's ca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its opening thanksgiving become a daily practice of naming God's gifts before asking for anything fur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reat the petitions for sinless and offenseless hours as prayers for holiness, not as claims of spiritual self-sufficienc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e hymn with Psalm 4:8 or Psalm 121:4-8 when teaching how human rest depends on God's unceasing provid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final stanza to pray for people facing fear, illness, travel, danger, or any circumstance that makes nighttime vulnerability especially tangibl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2026-10-13T14:36:13Z</dcterms:created>
  <dcterms:modified xsi:type="dcterms:W3CDTF">2026-10-13T14:36:13Z</dcterms:modified>
  <dc:title>The Day Is Past and Over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