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872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e Day Is Past and Over]]></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Day Is Past and Over is a quintessential evening hymn, functioning as a liturgical bridge between the activities of the day and the vulnerability of the nigh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originates from the Eastern Orthodox tradition of Great Compline, reflecting an ancient sensitivity to the spiritual and physical perils associated with dark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not merely a request for physical safety but a deep petition for 'sinless' and 'offenceless' hours, recognizing that the battle for the soul does not cease when the sun set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storally, this hymn provides a structured way for the believer to examine their day, offer thanks, and relinquish control to the 'Lover of me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 In an era of constant connectivity and restless nights, its focus on divine preservation offers a profound psychological and spiritual anchor.]]></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ologically, the hymn explores the Doctrine of Providence and the Human Condi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acknowledges human limitation—the day ends, toils cease, and we must succumb to slee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this state of unconsciousness, the believer is entirely dependent on the 'Soul's Preserv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 The emphasis on being 'offenceless' and 'sinless' during sleep highlights the Eastern theological focus on the 'vigilance of the heart,' suggesting that even our dreams and subconscious thoughts are subject to the lordship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urthermore, the hymn articulates a robust Christolog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corporate the hymn as part of a nightly 'examen' to offer thanks for the day's joys and repent for its failur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refrain-like structure of 'O Jesu, keep me in Thy sight' as a breath prayer during bouts of insomnia or nighttime anxie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dopt the posture of 'relinquishment' each night, recognizing that while our 'toils' are over, God's work of preservation continu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y for 'sinless hours' of sleep, asking God to guard the mind and heart from intrusive thoughts or spiritual attacks during the nigh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2026-08-27T22:49:51Z</dcterms:created>
  <dcterms:modified xsi:type="dcterms:W3CDTF">2026-08-27T22:49:51Z</dcterms:modified>
  <dc:title>The Day Is Past and Over Teaching Guide</dc:title>
  <dc:description>Hymn study resource prepared by HymnInfo.com.</dc:description>
  <dc:subject>Hymn study resource</dc:subject>
  <cp:keywords>hymn study, Christian worship, church teaching, HymnInfo</cp:keywords>
  <cp:category/>
  <cp:revision/>
  <cp:contentStatus/>
</cp:coreProperties>
</file>