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2434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he First One Ever]]></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p:cNvSpPr txBox="1"/>
          <p:nvPr/>
        </p:nvSpPr>
        <p:spPr>
          <a:xfrm>
            <a:off x="685800" y="2914650"/>
            <a:ext cx="5419725" cy="9239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000" spc="0" u="none" cap="none">
                <a:solidFill>
                  <a:srgbClr val="FFFFFF">
                    <a:alpha val="100000"/>
                  </a:srgbClr>
                </a:solidFill>
                <a:latin typeface="Calibri"/>
              </a:rPr>
              <a:t><![CDATA[Full lyrics and sheet music are not included because this hymn is not currently marked as public domain in the HymnInfo database. Please consult a licensed hymnal or authorized publisher for the complete text and music.]]></a:t>
            </a:r>
          </a:p>
        </p:txBody>
      </p:sp>
      <p:sp>
        <p:nvSpPr>
          <p:cNvPr id="9"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10"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First One Ever is Linda Wilberger Egan’s 1980 folk-ballad hymn about women who recognize and proclaim decisive moments in the Gospel stor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is not simply a Christmas so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three stanzas move from Mary at the Annunciation, to the Samaritan woman’s recognition of Jesus as Messiah, and finally to the women who receive and carry the news of the resurrec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at structure gives the hymn a distinctive theological focus: Christian witness is shown through people who listen, perceive, believe, and then communicate what they have encountere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song places women who are already central to the biblical narratives at the center of congregational singing, making discipleship and testimony as important as incarnation or resurrectio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most distinctive theological emphasis is witnes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Mary, the Samaritan woman, and the women at the tomb do not occupy identical roles, but each receives or recognizes something decisive about Jesus and becomes part of the transmission of that truth.]]></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Faith is therefore presented as receptive and active at the same tim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first stanza places incarnation within voca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Mary’s role is not reduced to biological motherhood; Luke presents her as one who hears a difficult divine promise and responds in trust.]]></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to study how Mary, the Samaritan woman, and the women at the tomb each respond differently to revelation about Jesu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nvite worshipers to ask where biblical women have been overlooked in familiar retellings of the Gospel stor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nnect faith with witness: receiving good news about Christ carries a responsibility to speak, serve, and testif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song beyond Christmas, especially with John 4, Easter texts, discipleship themes, and services focused on women in Scriptur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hen teaching the song, distinguish the three Gospel narratives from later devotional assumptions and keep Egan’s documented 1980 study context in view.]]></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2026-10-12T12:27:56Z</dcterms:created>
  <dcterms:modified xsi:type="dcterms:W3CDTF">2026-10-12T12:27:56Z</dcterms:modified>
  <dc:title>The First One Ever Teaching Guide</dc:title>
  <dc:description>Hymn study resource prepared by HymnInfo.com.</dc:description>
  <dc:subject>Hymn study resource</dc:subject>
  <cp:keywords>hymn study, Christian worship, church teaching, HymnInfo</cp:keywords>
  <cp:category/>
  <cp:revision/>
  <cp:contentStatus/>
</cp:coreProperties>
</file>