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8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Friendly Beast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riendly Beasts is a Christmas carol that imaginatively portrays animals in the stable describing the gifts they offered to the infant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a series of simple narrative verses, the hymn invites listeners to view the nativity story through the perspective of creation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though the biblical account does not describe animals speaking, the imagery reflects long standing Christian traditions that associate the nativity with humble creatures present in the st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torytelling style has made it especially popular among children and congregational Christmas celebr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 the carol reminds worshipers that the birth of Christ brings joy to all cre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humility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born not in a palace but in a stable among ordinary creatu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participation of creation in the story of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rol suggests that all living things share in the joy of Christ's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emphasizes the spirit of g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reflect on the humility of Christ's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children the story of the nat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cuss how all creation reflects the glor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offer their own gifts of service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joy and wonder of the Christmas st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2026-08-28T07:26:26Z</dcterms:created>
  <dcterms:modified xsi:type="dcterms:W3CDTF">2026-08-28T07:26:26Z</dcterms:modified>
  <dc:title>The Friendly Beasts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