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64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e God of Abraham Praise]]></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God of Abraham Praise” occupies an unusual place in English hymnody: an eighteenth-century Methodist preacher fashioned a Christian hymn from a medieval Jewish liturgical poem and retained the synagogue melody through which he had encountered 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result is a hymn whose language reaches back through Abraham, Moses, covenant promise, pilgrimage, and heavenly worship while also bearing the unmistakable marks of Wesleyan Christian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spiritual movement is expansi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orship begins with the eternal God who revealed his name to Israel, moves through trust in divine promise and the pilgrimage of faith, and looks toward the heavenly city and the worship surrounding God’s thr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ersonal devotion is therefore placed inside a much larger biblical stor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dominant doctrine is the majesty and faithfulness of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God is not a private religious idea but the God known through covenant history: the God of Abraham, the God who speaks his name, binds himself by promise, sustains pilgrims, and reigns eternall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Divine transcendence and covenant nearness are held togeth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second major theme is faith as pilgrimag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braham becomes a pattern for believers who trust promises not yet fully see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pproach worship with a larger sense of biblical history, remembering that the God Christians praise is the God who called Abraham and revealed his covenant name to Israe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uild assurance on God’s promises and character rather than on changing circumstances or personal spiritual conf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pilgrimage by holding status, possessions, and earthly security more lightly while seeking the kingdom and city God prepar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heavenly hope strengthen present faithfulness rather than becoming an escape from present responsibil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teaching or singing the hymn, acknowledge Yigdal and its Jewish liturgical setting rather than presenting the work as though its entire history began with Thomas Oliver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2026-08-28T12:29:30Z</dcterms:created>
  <dcterms:modified xsi:type="dcterms:W3CDTF">2026-08-28T12:29:30Z</dcterms:modified>
  <dc:title>The God of Abraham Praise Teaching Guide</dc:title>
  <dc:description>Hymn study resource prepared by HymnInfo.com.</dc:description>
  <dc:subject>Hymn study resource</dc:subject>
  <cp:keywords>hymn study, Christian worship, church teaching, HymnInfo</cp:keywords>
  <cp:category/>
  <cp:revision/>
  <cp:contentStatus/>
</cp:coreProperties>
</file>