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987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oftly and Tenderly Jesus Is Call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“Softly and Tenderly Jesus Is Calling” is an invitation hymn built around a striking combination of gentleness and urgenc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 is presented as the gracious one who summons weary and sinful people to return to God, while the worshiper is reminded that such a response should not be postponed indefinitel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pastoral strength lies in the way mercy frames repent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all to turn is not presented primarily through threat or coercion, but through welcome, patience, pardon, and re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t the same time, the song does not treat repentance as optional or merely emotional; it asks hearers to respond while the opportunity remain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expresses a theology of grace in which the initiative belongs to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inner is addressed because Christ calls, waits, and offers merc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uman response matters, but it is response to a prior gracious summons rather than an attempt to persuade an unwilling God to forgiv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pentance is therefore presented relationall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o turn from sin is also to return toward the One who welcome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inviting people to repentance, combine clarity about sin with the same patience, mercy, and welcome that the hymn associates with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Matthew 11:28 when ministering to people burdened by guilt so that repentance is connected with coming to Christ rather than with endless self-punishm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ake delayed obedience seriously: identify one response to God that has repeatedly been postponed and bring it into prayer and accountable ac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reate evangelistic and pastoral settings in which people can respond freely without coercive emotional pressur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 services of reconciliation, emphasize that return to God should lead toward restored relationships, truthful confession, and changed conduc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2026-10-13T09:07:17Z</dcterms:created>
  <dcterms:modified xsi:type="dcterms:W3CDTF">2026-10-13T09:07:17Z</dcterms:modified>
  <dc:title>Softly and Tenderly Jesus Is Calling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