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071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 Head That Once Was Crowned with Thorn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ead That Once Was Crowned with Thorns is a powerful hymn celebrating the exaltation of Christ following his suffering on the cro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Thomas Kelly in the early nineteenth century, the text reflects a central Christian conviction that the humiliation of the crucified Jesus leads to his eternal glory as Lord and K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draws the worshiper into a dramatic contrast between the suffering Christ and the reigning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ead once wounded with thorns is now crowned with glory, revealing the victory of God's redemptive pla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storally the hymn invites believers to see their own suffering in light of Christ's triumph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 central doctrine expressed in the hymn is the exaltation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theology teaches that after his resurrection and ascension Jesus reigns in glory at the right hand of the Fath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explores the union between Christ and his peop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lievers share in his suffering but also participate in his victory and eternal reig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inally the hymn highlights the paradox of the cros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believers to view suffering in light of Christ's victo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to deepen reflection on the resurrection and ascension of Jesu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worshipers to celebrate the kingship and authority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the hope of sharing in Christ's eternal reig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oclaim the gospel message that the cross leads to glor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2026-08-28T04:21:28Z</dcterms:created>
  <dcterms:modified xsi:type="dcterms:W3CDTF">2026-08-28T04:21:28Z</dcterms:modified>
  <dc:title>The Head That Once Was Crowned with Thorns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