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0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Head That Once Was Crowned with Thor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ead That Once Was Crowned with Thorns is a hymn of reversal: the Jesus who was mocked, wounded, and crowned in humiliation is now confessed as the victorious and exalted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omas Kelly builds the hymn around the contrast between the crown of thorns and the crown of glory, allowing a congregation to look back at the Passion from the standpoint of resurrection, ascension, and Christ’s heavenly reig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essage is not triumph without su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elly connects Christ’s path through shame to glory with the Christian hope of sharing in his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moves from Christ’s exaltation to the destiny of those who belong to him: they bear the cross below, yet their final joy is with the reigning Christ abov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a compact confession of Christ’s humiliation and exalt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own of thorns represents the shame imposed on Jesus in his Passion; the royal diadem represents the honor that belongs to the risen and ascended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elly does not treat these as two unrelated scen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lory is the vindication of the one who endured the cross, and the cross is understood in light of the victory that follows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brews 2 also prevents a misunderstanding of the phrase “perfect through suffering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during Ascension or Christ the King worship to connect the crucified Jesus with the reigning L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suffering is present, let the hymn direct hope toward Christ’s victory without minimizing grief or h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ad Hebrews 2:9–10 before singing so the congregation hears Kelly’s own stated scriptural found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contrast between the crown of thorns and the crown of glory to teach the New Testament pattern of humiliation followed by exalt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final stanza lead into thanksgiving for the cross as the source of the believer’s life, hope, and everlasting prais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2026-10-13T15:04:46Z</dcterms:created>
  <dcterms:modified xsi:type="dcterms:W3CDTF">2026-10-13T15:04:46Z</dcterms:modified>
  <dc:title>The Head That Once Was Crowned with Thorns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