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Kingdom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Kingdom of God is a modern hymn that reflects on Jesus' teaching about the mysterious growth of God's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Gracia Grindal and set to music by Austin C Lovelace, the hymn draws directly from the parables of the mustard seed and other images of hidden growth in the Gospe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mphasizes that God's kingdom often begins in small and seemingly insignificant way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rough divine power it grows and spreads far beyond what human observers might expe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hymn reminds believers that faithful service and witness participate in God's larger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lores the doctrine of the kingdom of God, a central theme in the teaching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kingdom refers to God's active reign over creation and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divine growth through humble beginn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work often appears small or hidden, yet it possesses transformative power beyond human expec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role of believers in participating in God's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trust God's work even when results appear sma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everyday acts of faith as part of God's growing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the church's mission to share the gospel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God's kingdom transforms communities and relationshi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the coming and fullness of God's king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2026-08-28T09:32:43Z</dcterms:created>
  <dcterms:modified xsi:type="dcterms:W3CDTF">2026-08-28T09:32:43Z</dcterms:modified>
  <dc:title>The Kingdom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