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Lord's Pray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setting of The Lord's Prayer is a 1981 congregational adaptation of Matthew 6:9–13 prepared by J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fferson Cleveland and Verolga Nix for Songs of Z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joins the familiar biblical prayer to a traditional West Indian melody and reshapes the prose into a participatory, irregular-meter 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best understood as service music: the congregation is not merely singing about prayer but actually praying the words Jesus tau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movement remains recognizably that of the Lord's Pray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ayer begins by reordering desire around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fore asking for food, forgiveness, or protection, worshipers ask that God's name be honored, God's Kingdom come, and God's will be d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yer is therefore not only a way of bringing needs to God; it is also a discipline by which the praying community learns to desire what belongs to God's reig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alling God Father joins intimacy with transcen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ther is in heaven and yet is addressed concerning bread, sin, relationships, temptation, and evi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is setting as congregational prayer rather than primarily as a musical perform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order of the Lord's Prayer shape personal and corporate intercession: God's holiness, Kingdom, and will come before individual reques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praying for daily provision, include the needs of neighbors and communities as well as your ow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the petition for forgiveness with concrete repentance, reconciliation, and willingness to forgive oth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temptation and evil with humility, asking for God's preserving grace rather than assuming self-sufficienc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2026-10-13T08:14:02Z</dcterms:created>
  <dcterms:modified xsi:type="dcterms:W3CDTF">2026-10-13T08:14:02Z</dcterms:modified>
  <dc:title>The Lord's Prayer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