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Lord's My Shepherd, I'll Not Wan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ord's My Shepherd, I'll Not Want is one of the most cherished metrical paraphrases of Psalm 23 in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directly in the biblical psalm, the hymn expresses profound trust in God's guidance, protection, and provi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portrays God as a shepherd who cares for his people through every stage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een pastures, quiet waters, and the valley of the shadow of death form vivid images of both peace and trial under God's faithfu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generations the hymn has been associated with comfort and hope, especially in times of grief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doctrine of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actively cares for his people, guiding them through both abundance and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en in the valley of death believers need not fear because God's presence remains with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 the hymn expresses the hope of eternal communion with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trust God's guidance in times of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reflect on God's care during both prosperity and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vide comfort and assurance during seasons of grief or l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meditate on the presence of Christ as the Good Shephe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rengthen hope in the promise of eternal life with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2026-08-27T02:59:23Z</dcterms:created>
  <dcterms:modified xsi:type="dcterms:W3CDTF">2026-08-27T02:59:23Z</dcterms:modified>
  <dc:title>The Lord's My Shepherd, I'll Not Want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