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1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 Strife Is O’er, the Battle Don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The Strife Is O’er, the Battle Done” is an Easter hymn that proclaims Christ’s resurrection as the decisive victory of life ov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artial imagery is not a celebration of worldly violence; it presents the crucified and risen Christ as the one who has passed through suffering and death and broken their claim to ultimate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Alleluia is therefore more than a decorative refr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the congregation’s response to the Easter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resurrection theology and immediately turns that teaching into praise, allowing worshipers to confess that Christ’s victory is the ground of Christian hop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a strong expression of Christus Victor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’s resurrection is portrayed as the defeat of death and of powers that appeared to have triumphed at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ster therefore reveals that death is not sovereign and that the crucified Christ is Lord over the forces that oppose God’s life-giving purp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victory cannot be separated from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Easter confidence does not bypass suffering or treat Good Friday as merely prelimina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on Easter Day or during Eastertide as a congregational proclamation that Christ’s resurrection is victory over death, not merely a symbol of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1 Corinthians 15:54-57 to show that its battle and victory language comes directly from New Testament resurrection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funerals or memorial services, let the hymn name death honestly while directing confidence toward the risen Christ rather than toward sentimental re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Colossians 2:15 and Revelation 1:18 to explore the Christus Victor dimension of the hymn and the Christian claim that hostile spiritual powers are not ultimat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electing a score, identify whether the setting is VICTORY or GELOBT SEI GOTT and verify the rights of any modern arrangement, descant, or revised tex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2026-08-27T01:54:19Z</dcterms:created>
  <dcterms:modified xsi:type="dcterms:W3CDTF">2026-08-27T01:54:19Z</dcterms:modified>
  <dc:title>The Strife Is O’er, the Battle Done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