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4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re's a Song in the Ai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re's a Song in the Air is a Christmas hymn that gathers the sounds, sights, and wonder of Christ's birth into a joyful act of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speaks of song, star, mother, child, manger, nations, and King, drawing the singer into the mystery of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during Christmas worship, Christmas Eve services, lessons and carols, and Epiphany setti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is poetic and celebratory, helping the congregation see the Nativity not as a private domestic scene only, but as good news that sets heaven, earth, and the nations sing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moves from Bethlehem's manger to the worldwide confession that Jesus is K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teaches the incarnation through poetic wond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manger of Bethlehem holds the King, and the baby's cry belongs to the One who is Savior and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worshipers to marvel that divine glory comes in the humility of bir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teaches that Christmas is cosmic and missionary in sc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comes from heaven, the star shines in the sky, and the message reaches the homes of the nation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Christmas or Epiphany worship to connect the manger, star, angelic song, and kingship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Luke 2:10-14 or Matthew 2:1-2 in a service of lessons and carol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see Christmas as both tender and royal: the child in the manger is the K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teach that Christ's birth is good news for all nations, not only a seasonal celeb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the congregation to respond to the Nativity with wonder, joy, worship, and wit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2026-08-28T12:29:37Z</dcterms:created>
  <dcterms:modified xsi:type="dcterms:W3CDTF">2026-08-28T12:29:37Z</dcterms:modified>
  <dc:title>There's a Song in the Air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