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re Is a Balm in Gile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re Is a Balm in Gilead turns a biblical question of woundedness into a Christian confession of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remiah asks whether healing can still be found for a devastated people; the spiritual answers from within the gospel story that God’s healing grace is real and avail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ovement is not from easy optimism to celebration, but from discouragement toward renewed confidence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joins consolation with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iritual renewal does not end with private comfort: the singer is drawn back toward witness, prayer, and participation in the life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’s central theological act is to convert lament into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remiah’s biblical question arises from a community whose wounds appear unresol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spiritual tradition, that question is answered through Christian hope: God has not abandoned the wounded, and healing is associated with the saving and restor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holds suffering and assurance together rather than pretending that faith eliminates p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emphasis is the renewing work of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a congregation needs to name discouragement without allowing despair to define the final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Jeremiah 8:22 with the gospel ministry of Jesus so that the image of healing is read in its biblical context rather than as a vague slog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people who feel inadequate for public ministry to recognize testimony, prayer, service, and encouragement as genuine forms of Christian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the public-domain spiritual from copyrighted modern arrangements when preparing music for worship, publication, or proj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the hymn, acknowledge its anonymous African American spiritual origins and the communal process by which oral sacred songs were preserved and reshap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2026-08-28T10:26:29Z</dcterms:created>
  <dcterms:modified xsi:type="dcterms:W3CDTF">2026-08-28T10:26:29Z</dcterms:modified>
  <dc:title>There Is a Balm in Gilead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