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Christ Alo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n Christ Alone” is a modern creedal hymn that places Christian confidence in the person and saving work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beginning with the worshiper’s feelings or circumstances, it anchors hope in who Christ is and in what Christians confess that he has accomplish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piritual movement is deliberately expans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rings together incarnation, crucifixion, atonement, resurrection, union with Christ, assurance, perseverance, and the expectation of Christ’s retu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ersonal confidence expressed near the end is therefore presented as a consequence of the gospel story rather than as self-generated optimis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intentionally Christolog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Jesus as the center of Christian hope, then narrates incarnation, cross, resurrection, and continuing lordship before turning to the believer’s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octrine and devotion are therefore inseparable: confidence is generated by the identity and work of Christ rather than by confidence in the 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tonement theology deserves careful expla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etty and Townend deliberately retained language that understands Christ’s death as dealing with divine wrath against sin, and both have defended that element as integral to their reading of Scrip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a spoken creed or Scripture reading so its personal assurance is heard within the larger story of Christ’s incarnation, death, and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truggling with guilt, distinguish repentance from ongoing self-condemnation by reading Romans 5 and Romans 8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the atonement, explain why different Christian traditions emphasize substitution, satisfaction, victory, reconciliation, sacrifice, and divine love in different way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esurrection shape Christian courage: confidence in Christ is not denial of suffering but trust in the risen Lord who has defeate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Advent, Lent, Easter, baptismal remembrance, Communion, or services of profession of faith where its creedal structure can serve the wider liturg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2026-08-28T09:55:11Z</dcterms:created>
  <dcterms:modified xsi:type="dcterms:W3CDTF">2026-08-28T09:55:11Z</dcterms:modified>
  <dc:title>In Christ Alone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