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aning on the Everlasting Arm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aning on the Everlasting Arms is an American gospel hymn of trust, assurance, and consolation built around the image in Deuteronomy 33:27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fession is that security does not come from the believer's ability to control circumstances but from the enduring strength and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joins joy with dependence rather than treating confidence as self-reli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pastor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ellowship with God leads to peace, the Christian journey is imagined as a path sustained by divine care, and fear is answered by the nearness of the L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rimary doctrine is divine providence expressed as sustain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pictured merely as the one who gives instructions from a distance, but as the one whose presence holds and supports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vidence here is relational: the worshiper finds security in who God is before knowing how every difficulty will be resol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 of leaning also gives the hymn a theology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s not spiritualized self-confid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grief or anxiety makes you feel unsupported, pray Deuteronomy 33:27 and Psalm 46:1 without pretending that the difficulty itself has disappea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where self-reliance has become your primary source of security, and practice entrusting that area to God while still acting responsib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roverbs 3:5-6 in decision-making by combining prayer with Scripture, wise counsel, honest self-examination, and faithful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ear rises, return to Isaiah 41:10 and distinguish what is uncertain about your circumstances from what Scripture says about God's presence and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practical companionship to grieving people rather than only verbal reassurance; the hymn itself began as an attempt to comfort people who had suffered real l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2026-08-28T10:25:02Z</dcterms:created>
  <dcterms:modified xsi:type="dcterms:W3CDTF">2026-08-28T10:25:02Z</dcterms:modified>
  <dc:title>Leaning on the Everlasting Arms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