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6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re's Something About That Na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re's Something About That Name is a compact gospel chorus of adoration centered on the person and name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developing a narrative across several stanzas, it concentrates attention on who Jesus is and on the enduring significance of his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tition characteristic of the song functions devotionally: the congregation is invited to linger over the confession of Christ rather than move rapidly through a sequence of idea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song belongs with the New Testament passages that connect Jesus' name with salvation, faith, exaltation, and universal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ovement is from intimate address to a larger confession that Christ outranks every temporary human pow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expresses a theology of the name of Jesus in the biblical sense of name as identity, authority, and revealed per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reverence for Jesus' name is not a form of verbal mag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gnificance lies in the one named: Jesus is confessed as Savior, Lord, and the exalted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gives the chorus a strong Christological cen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evotional intimacy is balanced by the New Testament's larger claim that Christ possesses authority that exceeds every earthly structu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chorus as a deliberate act of Christ-centered adoration rather than as background music or a merely familiar refr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reverence for Jesus' name with obedience to Jesus' lordship in speech, relationships, work, and public wi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Philippians 2:9-11 before singing so that repeated praise is anchored in the biblical confession of the exalted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Acts 4:12 and John 20:31 move reflection from sentiment about Jesus toward faith in him as Savior and source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planning worship, pair this brief chorus with Scripture, prayer, or a fuller hymn that develops the person and work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2026-08-26T18:45:56Z</dcterms:created>
  <dcterms:modified xsi:type="dcterms:W3CDTF">2026-08-26T18:45:56Z</dcterms:modified>
  <dc:title>There's Something About That Name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