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1565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hine Be the Glory]]></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ine Be the Glory is an Easter hymn centered on the resurrection of Jesus Christ and the victory over death that Christians confess through i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movement is deliberately triumphant: the historical signs surrounding the empty tomb lead into confidence in the living Christ and then into the believer’s hope of sharing in his victor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therefore treats Easter not merely as a past event to remember but as the foundation for present assurance and future hop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text is especially strong as congregational proclamation because it joins biblical narrative with corporate prais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begins with resurrection imagery drawn from the Gospel accounts, moves toward the church’s response to the risen Lord, and closes by applying resurrection hope to Christian struggle and the prospect of death.]]></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s central doctrine is the bodily resurrection and exalted life of Jesus Ch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confidence depends on the claim that the crucified Christ truly lives, so Christian hope is grounded in God’s action rather than in optimism about human endura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empty tomb and the appearances of the risen Christ function as the historical foundation for worship and assura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 second theme is Christ’s victory over death.]]></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uses the biblical victory motif of 1 Corinthians 15 without requiring that it be turned into a complete theory of the atonement.]]></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Ground Christian hope in the resurrection of Christ rather than in circumstances that happen to feel hopeful.]]></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Gospel resurrection accounts to strengthen faith when grief, fear, or mortality feels overwhelmi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emember that Christian perseverance depends on Christ’s love and victory, not on self-confidence alon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et Easter worship shape everyday discipleship by turning resurrection belief into courage, praise, and faithful endura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thoughtfully in funerals or memorial services where the church needs to proclaim both the reality of death and the greater hope of resurrection.]]></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2026-08-28T06:43:01Z</dcterms:created>
  <dcterms:modified xsi:type="dcterms:W3CDTF">2026-08-28T06:43:01Z</dcterms:modified>
  <dc:title>Thine Be the Glory Teaching Guide</dc:title>
  <dc:description>Hymn study resource prepared by HymnInfo.com.</dc:description>
  <dc:subject>Hymn study resource</dc:subject>
  <cp:keywords>hymn study, Christian worship, church teaching, HymnInfo</cp:keywords>
  <cp:category/>
  <cp:revision/>
  <cp:contentStatus/>
</cp:coreProperties>
</file>