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9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is Is My So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My Song, first published under the title A Song of Peace, joins a 1934 international peace text by Lloyd Stone to the hymn-like theme from Jean Sibelius's Finlandi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hymnals often add a later stanza by Methodist theologian Georgia Hark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tone, Harkness, Sibelius, and arranger Ira B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ilson made distinct contributions: Stone supplied the original words, Harkness added explicitly Christian material, Sibelius composed the orchestral melody decades earlier, and Wilson prepared the documented 1934 sett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valued because it places affection for one's homeland within a wider moral concern for other peopl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a useful expression of ordered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titude for one's homeland, culture, and neighbors can be virtuous, but Christian allegiance to God relativizes every political ident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triotism becomes disordered when it excuses injustice, imagines one people morally superior, or turns neighbors in other nations into abstractions or enem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hristian form also distinguishes biblical peace from mere calm or political conven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ace is bound to God's kingdom, Christ's reconciliation, justice, service, and the transformation of human loyalt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by name for one's own country, neighboring countries, peoples affected by war, refugees, and those who gover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patriotic habits and language to ensure that gratitude for home does not become contempt for others or indifference to injust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intercession, education, relief work, refugee support, reconciliation ministries, or partnerships with churches in other na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 thoughtfully at civic or national observances, making clear that the church's highest allegiance is to God's king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cure permission before reproducing or projecting the copyrighted text, and check the rights attached to the chosen arrange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2026-10-14T13:07:00Z</dcterms:created>
  <dcterms:modified xsi:type="dcterms:W3CDTF">2026-10-14T13:07:00Z</dcterms:modified>
  <dc:title>This Is My Song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