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7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is Is Our Pray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Our Prayer is a very brief liturgical prayer response rather than a multi-stanza hym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The United Methodist Hymnal it appears as service music for prayer responses, giving a congregation a simple way to affirm petitions that have just been spoken on behalf of the gathered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force comes from function more than from verbal develop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ponse allows many worshipers to make a shared prayer their own, turning listening into congregational ass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cause the text is deliberately minimal, it can follow pastoral prayer, intercessions, prayers of the people, or another communal petition without competing with the content of the prayer itsel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rincipal theological theme is corporate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ung response allows the congregation to move from hearing someone else pray to actively owning the petition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lural language matters: prayer is presented as an action of the gathered body, not only as a private devotional exerc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brevity also expresses depen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ponse does not attempt to explain the needs that have already been named; it simply places them before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response after pastoral prayer, prayers of the people, or a series of intercessions so the congregation can make the petitions its ow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worshipers that a short sung response can be genuine prayer rather than a transition or musical fill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response with 1 Timothy 2:1–2 when teaching about the church’s responsibility to pray for oth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simplicity of the response encourage attentive listening to the spoken prayers that precede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void presenting the piece as a multi-stanza hymn; its purpose is concise congregational ass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2026-10-14T18:13:55Z</dcterms:created>
  <dcterms:modified xsi:type="dcterms:W3CDTF">2026-10-14T18:13:55Z</dcterms:modified>
  <dc:title>This Is Our Prayer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