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98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is Is the Day the Lord Hath Mad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the Day the Lord Hath Made is Isaac Watts's 1719 Christian paraphrase of Psalm 118:24-26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Watts's setting, the familiar language about the day God has made is not merely a general encouragement to appreciate each morn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 explicitly interprets the psalm through Christ's resurrection and the Lord's Day, joining the psalm's rejoicing, Hosanna, and salvation language to Easter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spiritual movement is therefore from divine action to congregational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vindicates the rejected stone, salvation is proclaimed, and the church responds with jo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central doctrine is the resurrection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atts interprets the divinely made day as the day on which God's victory in Christ is reveal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praise is therefore rooted in an event: the one rejected and crucified is raised and vindicated by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revers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salm 118's rejected stone becomes foundational, and the New Testament repeatedly applies that reversal to Jesu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inging the hymn on Sunday, connect weekly worship consciously with the resurrection of Christ rather than treating the Lord's Day as religious routi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Psalm 118:22-26 alongside Matthew 21 and Acts 4 to see how the New Testament receives and reuses the psalm's image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resurrection joy remain grounded in God's saving action even during weeks when personal circumstances do not feel joy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rejected-stone image to remember that God's judgment about Christ is decisive even when human opinion rejects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Easter, connect celebration with salvation and discipleship rather than allowing resurrection worship to become only seasonal festiv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2026-08-28T01:57:03Z</dcterms:created>
  <dcterms:modified xsi:type="dcterms:W3CDTF">2026-08-28T01:57:03Z</dcterms:modified>
  <dc:title>This Is the Day the Lord Hath Made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