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is Is the 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the Day is Les Garrett's 1967 Scripture chorus based on Psalm 118:24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urpose is concentrated and communal: a gathered people identify God's saving day and answer with shared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's repetition turns a short biblical declaration into an immediately learnable act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ider psalm gives the chorus more depth than a general affirmation that every calendar day is pleas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salm 118 moves through distress, deliverance, thanksgiving, entry into worship, and the rejected stone's vindi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rus presents joy as a response to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ers do not manufacture a meaningful day by their optimism; they receive God's saving action and answer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nksgiving is therefore both recognition and participation: the congregation names what God has done and enters the praise appropriate to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lural voice also carries an ecclesial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joicing is shared, which allows stronger members to sing beside those who are weary and enables the church to bear hope communal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as a call to worship after reading Psalm 118:19-24 so that its joy is heard within the psalm's story of deli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wo groups sing antiphonally, emphasizing that the response belongs to the gathered community rather than to a solo perform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daily gratitude with concrete action by asking how the congregation can practice mercy, justice, and service during the coming d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void using the chorus to silence grief; pair it with lament or intercession when worshipers are carrying loss or crisi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Easter, explain the New Testament use of the rejected-cornerstone image rather than treating the song only as a generic morning chor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2026-08-28T13:15:34Z</dcterms:created>
  <dcterms:modified xsi:type="dcterms:W3CDTF">2026-08-28T13:15:34Z</dcterms:modified>
  <dc:title>This Is the 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