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68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his Is the Feast of Victory]]></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p:cNvSpPr txBox="1"/>
          <p:nvPr/>
        </p:nvSpPr>
        <p:spPr>
          <a:xfrm>
            <a:off x="685800" y="2914650"/>
            <a:ext cx="5419725" cy="9239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000" spc="0" u="none" cap="none">
                <a:solidFill>
                  <a:srgbClr val="FFFFFF">
                    <a:alpha val="100000"/>
                  </a:srgbClr>
                </a:solidFill>
                <a:latin typeface="Calibri"/>
              </a:rPr>
              <a:t><![CDATA[Full lyrics and sheet music are not included because this hymn is not currently marked as public domain in the HymnInfo database. Please consult a licensed hymnal or authorized publisher for the complete text and music.]]></a:t>
            </a:r>
          </a:p>
        </p:txBody>
      </p:sp>
      <p:sp>
        <p:nvSpPr>
          <p:cNvPr id="9"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10"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is Is the Feast of Victory is a modern biblical canticle created for congregational worship during the North American Lutheran liturgical renewal of the late twentieth centur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rthur shaped its English text from the praise of the Lamb in Revelation and related Lutheran canticle traditions, while Richard Hillert supplied the musical setting most widely known as FESTIVAL CANTICL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theological center is the crucified and risen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Lamb's sacrificial death, divine worthiness, universal praise, and reign are held together, so Easter victory is presented as the vindication of the one who was slain rather than as triumph detached from the cros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canticle also gives worship an explicitly cosmic horizo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canticle presents the cross and resurrection as one saving movemen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hrist's victory is not a conquest that bypasses suffering; it is the triumph of the Lamb who was slain and now reign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is is a distinctly paschal theology in which sacrifice, resurrection, exaltation, and worship belong togethe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 second theme is the church's participation in heavenly prais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velation does not depict worship as an isolated private act but as the song of a vast communion embracing angels, saints, nations, and creatio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canticle during Eastertide, festive Eucharistic services, or worship focused on Revelation, resurrection, Christ's reign, or the Lamb of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air it with Revelation 5:9-14 so singers understand that its language of victory is rooted in the slain Lamb and the redemption of people from every n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Revelation 7:9-12 to connect congregational worship with the multicultural and cosmic scope of the church's hop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each the difference between the canticle's liturgical function as a Hymn of Praise and the broader Eucharistic and eschatological feast imagery it evoke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nfirm licensing before printing, projecting, recording, or arranging the text or Hillert's music because both remain copyrighted.]]></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2026-10-13T22:29:43Z</dcterms:created>
  <dcterms:modified xsi:type="dcterms:W3CDTF">2026-10-13T22:29:43Z</dcterms:modified>
  <dc:title>This Is the Feast of Victory Teaching Guide</dc:title>
  <dc:description>Hymn study resource prepared by HymnInfo.com.</dc:description>
  <dc:subject>Hymn study resource</dc:subject>
  <cp:keywords>hymn study, Christian worship, church teaching, HymnInfo</cp:keywords>
  <cp:category/>
  <cp:revision/>
  <cp:contentStatus/>
</cp:coreProperties>
</file>