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'Tis So Sweet to Trust in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hristian faith as personal reliance on Jesus rather than mere agreement with religious idea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motional center is quiet confidence: Christ is trustworthy because his word is dependable, his saving work is sufficient, and his presence sustains disciples to the e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return to the same confession makes trust both the subject of the song and an act performed by the congregation while si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runs from receiving Christ’s promise, through dependence on his saving grace, toward release from self-rule and settled assurance in his companion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not treated as effortless certain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primary doctrine is faith as fiducia—personal trust—not faith reduced to information or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bject of faith is Jesus himself, known through his authoritative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therefore rests outside the believer: not in the intensity of one’s feelings, but in Christ’s reliable character and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locates trust within Christ’s aton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oes not achieve purity by effort but receives what Christ provid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one present anxiety, decision, or responsibility and turn it into a specific prayer of entrustment rather than a general wish for relie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a promise of Christ in its biblical context, identify what it actually guarantees, and plan one act of obedience consistent with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eelings of assurance fluctuate, distinguish the strength of faith from the reliability of its object; rehearse who Christ is before measuring how confident you fe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eep a brief record of answered prayer, sustaining grace, and lessons learned in hardship, using memory as encouragement rather than as a demand that God repeat the pa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the hymn with someone facing grief or uncertainty, allowing congregational testimony to carry those who cannot yet voice confidence al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2026-08-28T12:29:30Z</dcterms:created>
  <dcterms:modified xsi:type="dcterms:W3CDTF">2026-08-28T12:29:30Z</dcterms:modified>
  <dc:title>'Tis So Sweet to Trust in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