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5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is Is the Spirit's Entry N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the Spirit's Entry Now is a twentieth-century baptismal hymn by Thomas 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rbran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oncern is Christian baptism as God's action through water, the divine word, the cross of Christ, and the renewing work of the Holy Spir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connects baptism with new life, participation in Christ's death and resurrection, daily discipleship, and continuing renew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useful in services of Holy Baptism, baptismal remembrance, confirmation, and teaching on Christian initi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baptism as a divine gift rather than a merely human decla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joins water and word with the work of the Holy Spirit, reflecting a sacramental Lutheran understanding in which God acts through the visible sign joined to divine prom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major theme is union with Christ in death and resurre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aptism is connected with the pattern described in Romans 6: the old life is put to death with Christ so that the baptized may walk in newness of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treats baptism not only as an event in the past but as a pattern for continuing repentance, renewal, and disciple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baptisms, confirmations, or services of baptismal rememb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Romans 6:3-4 or Titus 3:5 to teach how baptism joins water, promise, Christ's death and resurrection, and the Holy Spir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Christians to remember baptism as a call to daily repentance and newness of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explain that sacramental assurance rests on God's promise rather than on the strength of human feel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a modern hymnal setting, respect the copyright of the text and any separately copyrighted arrange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2026-10-14T03:48:14Z</dcterms:created>
  <dcterms:modified xsi:type="dcterms:W3CDTF">2026-10-14T03:48:14Z</dcterms:modified>
  <dc:title>This Is the Spirit's Entry Now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