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is Is the Spirit's Entry Now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the Spirit's Entry Now is a contemporary Lutheran baptismal hymn that celebrates the gift of the Holy Spirit through the sacrament of bap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Thomas 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rbranson, the text reflects the theological language and imagery of Lutheran litur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visible and audible signs of baptism water, word, and the sign of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se elements point to God's promise that the Spirit enters the believer's life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sacramental understanding of bap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er and word together convey God's promise and the presence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doctrine of new bi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baptism believers enter the community of faith and receive the assurance of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visible signs of Christian identity, such as the sign of the cro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baptism as the beginning of lif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work of the Holy Spirit in the lives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meaning of baptism to new Christians and childr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baptismal imagery to encourage faith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promises of God spoken through water and w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2026-08-28T09:08:46Z</dcterms:created>
  <dcterms:modified xsi:type="dcterms:W3CDTF">2026-08-28T09:08:46Z</dcterms:modified>
  <dc:title>This Is the Spirit's Entry Now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