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81198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ou Hidden Love of God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ou Hidden Love of God is a deeply contemplative hymn rooted in the devotional spirituality of German Pietism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expresses a profound longing for intimate communion with God and a life transformed by divine lov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text moves through themes of spiritual yearning, repentance, surrender, and ultimate union with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reflects a Christian journey in which the believer seeks to leave behind worldly attachments in order to rest in God's prese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astorally the hymn invites worshipers into a deeper awareness of God's hidden yet powerful lov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expresses a theology of sanctification in which the believer gradually yields every aspect of life to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Divine love becomes the guiding force shaping the heart and wil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nother central theme is mystical union with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portrays the Christian life as a journey toward deeper communion with the divine prese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text also reflects Wesleyan spiritual theology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eek deeper communion with God through prayer and devo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llow God's love to transform desires and prioritie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ractice spiritual disciplines that cultivate awareness of God's prese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lease attachments that compete with devotion to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ncourage a life shaped by holiness and surrender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7">
  <a:themeElements>
    <a:clrScheme name="Theme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2026-08-27T01:55:08Z</dcterms:created>
  <dcterms:modified xsi:type="dcterms:W3CDTF">2026-08-27T01:55:08Z</dcterms:modified>
  <dc:title>Thou Hidden Love of God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