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10.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11.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12.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13.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14.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15.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16.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17.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18.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19.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20.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21.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22.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4.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7.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note: Use this slide to distinguish verified hymn data from teaching interpretation and application. Slide 9.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F2D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appy the Home When God Is There Dark Backgroun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960120"/>
            <a:ext cx="676656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FFF9E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Happy the Home When God Is There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713232" y="2240280"/>
            <a:ext cx="3931920" cy="0"/>
          </a:xfrm>
          <a:prstGeom prst="line">
            <a:avLst/>
          </a:prstGeom>
          <a:noFill/>
          <a:ln w="31750">
            <a:solidFill>
              <a:srgbClr val="D0A05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13232" y="2487168"/>
            <a:ext cx="6858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i="1" dirty="0">
                <a:solidFill>
                  <a:srgbClr val="FFF9EE"/>
                </a:solidFill>
              </a:rPr>
              <a:t>First line: “Happy the home when God is there”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13232" y="3063240"/>
            <a:ext cx="6903720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F5EAD8"/>
                </a:solidFill>
              </a:rPr>
              <a:t>Lyricist: Henry Ware Jr.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F5EAD8"/>
                </a:solidFill>
              </a:rPr>
              <a:t>Common tune/composer: ST. AGNES • John Bacchus Dykes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F5EAD8"/>
                </a:solidFill>
              </a:rPr>
              <a:t>Earliest secure publication: 1846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F5EAD8"/>
                </a:solidFill>
              </a:rPr>
              <a:t>Primary Scripture: Deuteronomy 6:6-7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4D3B8"/>
                </a:solidFill>
              </a:rPr>
              <a:t>Prepared for teaching and small group use • hymninfo.com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2 Study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The name of Jesus in the household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00200"/>
            <a:ext cx="758952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Summary: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Children and parents are gathered around the sweetness of Jesus’ name.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Image: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home becomes intergenerational discipleship.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Deuteronomy 6:6-7; Colossians 3:16.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Speak of Christ warmly, naturally, and truthfully.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685800" y="5394960"/>
            <a:ext cx="7818120" cy="658368"/>
          </a:xfrm>
          <a:prstGeom prst="rect">
            <a:avLst/>
          </a:prstGeom>
          <a:solidFill>
            <a:srgbClr val="EFE2CC"/>
          </a:solidFill>
          <a:ln w="10160">
            <a:solidFill>
              <a:srgbClr val="D9C8A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5504688"/>
            <a:ext cx="74889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i="1" dirty="0">
                <a:solidFill>
                  <a:srgbClr val="3F2D1F"/>
                </a:solidFill>
              </a:rPr>
              <a:t>Pastoral balance: the goal is sincere delight in Christ, not forced religious performance.</a:t>
            </a:r>
            <a:endParaRPr lang="en-US" sz="15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3 Study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Prayer, praise, and the sacred Word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00200"/>
            <a:ext cx="758952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Summary: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Prayer is heard, praise rises, and Scripture is loved and prized.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Image: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home becomes a small school of worship and wisdom.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Colossians 3:16-17; Deuteronomy 6:6-7.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sustainable rhythms rather than burdensome programs.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685800" y="5394960"/>
            <a:ext cx="7818120" cy="658368"/>
          </a:xfrm>
          <a:prstGeom prst="rect">
            <a:avLst/>
          </a:prstGeom>
          <a:solidFill>
            <a:srgbClr val="EFE2CC"/>
          </a:solidFill>
          <a:ln w="10160">
            <a:solidFill>
              <a:srgbClr val="D9C8A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5504688"/>
            <a:ext cx="74889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i="1" dirty="0">
                <a:solidFill>
                  <a:srgbClr val="3F2D1F"/>
                </a:solidFill>
              </a:rPr>
              <a:t>Simple rhythm: one Scripture, one prayer, one song or thanksgiving.</a:t>
            </a:r>
            <a:endParaRPr lang="en-US" sz="152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4 Study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A prayer for love to God and love to all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00200"/>
            <a:ext cx="758952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Summary: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final stanza asks the Lord to unite hearts in love to Him.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Image: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Love flows vertically toward God and horizontally toward others.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Corinthians 13:4-7; John 17:23.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Christian peace is more than quiet; it is ordered love.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685800" y="5394960"/>
            <a:ext cx="7818120" cy="658368"/>
          </a:xfrm>
          <a:prstGeom prst="rect">
            <a:avLst/>
          </a:prstGeom>
          <a:solidFill>
            <a:srgbClr val="EFE2CC"/>
          </a:solidFill>
          <a:ln w="10160">
            <a:solidFill>
              <a:srgbClr val="D9C8A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5504688"/>
            <a:ext cx="74889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i="1" dirty="0">
                <a:solidFill>
                  <a:srgbClr val="3F2D1F"/>
                </a:solidFill>
              </a:rPr>
              <a:t>The hymn ends as prayer because only God can create the love it describes.</a:t>
            </a:r>
            <a:endParaRPr lang="en-US" sz="152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Refrain Study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No refrain supplied in the JSON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00200"/>
            <a:ext cx="758952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supplied lyrics contain four numbered stanzas and no refrain.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repeated opening phrase “Happy the home…” functions like a textual refrain in stanzas 1-3.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final stanza changes voice: “Lord, let us…” turns the hymn into direct prayer.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value: repetition names the blessing; petition asks God to make it real.</a:t>
            </a:r>
            <a:endParaRPr lang="en-US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Theological Themes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What the hymn teaches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00200"/>
            <a:ext cx="758952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God’s presence: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source of true household blessing.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Domestic discipleship: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faith formed through everyday speech, prayer, and Scripture.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Christian love: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love to God produces patient love toward all.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Peace: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 mere calm, but ordered life under God.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Church as household: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wider family for the lonely, wounded, single, and estranged.</a:t>
            </a:r>
            <a:endParaRPr lang="en-US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Biblical Connections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From household rhythms to congregational life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00200"/>
            <a:ext cx="758952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Deuteronomy 6: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faith is taught while sitting, walking, lying down, and rising.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Colossians 3: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word of Christ dwells richly through teaching, song, gratitude, and action.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Corinthians 13: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love is patient and kind before it is impressive.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John 17: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unity is rooted in Christ’s prayer and God’s love.</a:t>
            </a:r>
            <a:endParaRPr lang="en-US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Literary Observations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How the hymn works as poetry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00200"/>
            <a:ext cx="758952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repeated phrase “Happy the home” gives the hymn a gentle teaching cadence.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sequence moves from God’s presence to Jesus’ name, then to practices of prayer, praise, and Scripture.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emotional tone is warm, calm, and prayerful rather than triumphant or dramatic.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final stanza shifts from observation to petition, inviting congregational response.</a:t>
            </a:r>
            <a:endParaRPr lang="en-US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Musical Observations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For choir directors and worship planners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00200"/>
            <a:ext cx="758952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Meter: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Common Meter, 8.6.8.6.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Common tune: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ST. AGNES by John Bacchus Dykes.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 character: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gentle, balanced, devotional; suitable for reflective congregational singing.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counsel: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 calm tempo; avoid turning a pastoral prayer into sentimentality.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685800" y="5394960"/>
            <a:ext cx="7818120" cy="658368"/>
          </a:xfrm>
          <a:prstGeom prst="rect">
            <a:avLst/>
          </a:prstGeom>
          <a:solidFill>
            <a:srgbClr val="EFE2CC"/>
          </a:solidFill>
          <a:ln w="10160">
            <a:solidFill>
              <a:srgbClr val="D9C8A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5504688"/>
            <a:ext cx="74889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i="1" dirty="0">
                <a:solidFill>
                  <a:srgbClr val="3F2D1F"/>
                </a:solidFill>
              </a:rPr>
              <a:t>Other tunes appear in hymnals; choose a tune that supports warmth and clarity.</a:t>
            </a:r>
            <a:endParaRPr lang="en-US" sz="152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and Worship Use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When this hymn is especially suitable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00200"/>
            <a:ext cx="758952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Family-life Sunday, Christian education, child dedication, or baptism contexts.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Marriage, anniversary, and household prayer teaching.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Mother’s Day or Father’s Day when the emphasis is family faith rather than sentiment alone.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Pastoral care settings where the church prays for healing and belonging in Christ.</a:t>
            </a:r>
            <a:endParaRPr lang="en-US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Questions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For class or small group conversation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00200"/>
            <a:ext cx="758952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qualities does the hymn identify as essential for a truly happy home?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Deuteronomy 6 shape our understanding of household discipleship?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the hymn be taught sensitively to those from painful or broken homes?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does it mean for love to God to produce love toward all?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Aim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What learners should understand, feel, and practice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00200"/>
            <a:ext cx="758952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Understand: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hymn’s vision of the home as a place shaped by God’s presence, prayer, Scripture, and love.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Feel: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hope and invitation rather than shame, especially for wounded or imperfect households.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simple rhythm of household or church-family discipleship this week.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777240" y="5532120"/>
            <a:ext cx="1234440" cy="329184"/>
          </a:xfrm>
          <a:prstGeom prst="roundRect">
            <a:avLst>
              <a:gd name="adj" fmla="val 22222"/>
            </a:avLst>
          </a:prstGeom>
          <a:solidFill>
            <a:srgbClr val="67714C"/>
          </a:solidFill>
          <a:ln w="12700">
            <a:solidFill>
              <a:srgbClr val="67714C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86968" y="5600700"/>
            <a:ext cx="1014984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Verified fact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2148840" y="5532120"/>
            <a:ext cx="1828800" cy="329184"/>
          </a:xfrm>
          <a:prstGeom prst="roundRect">
            <a:avLst>
              <a:gd name="adj" fmla="val 22222"/>
            </a:avLst>
          </a:prstGeom>
          <a:solidFill>
            <a:srgbClr val="8C5630"/>
          </a:solidFill>
          <a:ln w="12700">
            <a:solidFill>
              <a:srgbClr val="8C5630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2258568" y="5600700"/>
            <a:ext cx="1609344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Teaching interpretation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4160520" y="5532120"/>
            <a:ext cx="1920240" cy="329184"/>
          </a:xfrm>
          <a:prstGeom prst="roundRect">
            <a:avLst>
              <a:gd name="adj" fmla="val 22222"/>
            </a:avLst>
          </a:prstGeom>
          <a:solidFill>
            <a:srgbClr val="D0A052"/>
          </a:solidFill>
          <a:ln w="12700">
            <a:solidFill>
              <a:srgbClr val="D0A052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270248" y="5600700"/>
            <a:ext cx="1700784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Devotional application</a:t>
            </a:r>
            <a:endParaRPr lang="en-US" sz="9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Application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Practical ways believers can respond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00200"/>
            <a:ext cx="758952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Begin one simple rhythm of prayer, Scripture, or song this week.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Speak the name of Jesus with warmth and sincerity in daily life.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 patient love first at home or within the church family.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Pray for households marked by conflict, grief, singleness, estrangement, or loneliness.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685800" y="5394960"/>
            <a:ext cx="7818120" cy="658368"/>
          </a:xfrm>
          <a:prstGeom prst="rect">
            <a:avLst/>
          </a:prstGeom>
          <a:solidFill>
            <a:srgbClr val="EFE2CC"/>
          </a:solidFill>
          <a:ln w="10160">
            <a:solidFill>
              <a:srgbClr val="D9C8A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5504688"/>
            <a:ext cx="74889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i="1" dirty="0">
                <a:solidFill>
                  <a:srgbClr val="3F2D1F"/>
                </a:solidFill>
              </a:rPr>
              <a:t>Application should lead people toward grace-shaped practice, not guilt-driven performance.</a:t>
            </a:r>
            <a:endParaRPr lang="en-US" sz="152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Suggested Lesson Flow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Use as a 30-minute or 60-minute teaching session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572768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C56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30-minute lesson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868680" y="1993392"/>
            <a:ext cx="3611880" cy="3383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75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Deuteronomy 6:6-7 and stanza 1.</a:t>
            </a:r>
            <a:endParaRPr lang="en-US" sz="1750" dirty="0"/>
          </a:p>
          <a:p>
            <a:pPr marL="177800" indent="-177800">
              <a:buSzPct val="100000"/>
              <a:buChar char="•"/>
            </a:pPr>
            <a:r>
              <a:rPr lang="en-US" sz="175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Give hymn identity and Data Note.</a:t>
            </a:r>
            <a:endParaRPr lang="en-US" sz="1750" dirty="0"/>
          </a:p>
          <a:p>
            <a:pPr marL="177800" indent="-177800">
              <a:buSzPct val="100000"/>
              <a:buChar char="•"/>
            </a:pPr>
            <a:r>
              <a:rPr lang="en-US" sz="175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Study stanzas 1-4 quickly.</a:t>
            </a:r>
            <a:endParaRPr lang="en-US" sz="1750" dirty="0"/>
          </a:p>
          <a:p>
            <a:pPr marL="177800" indent="-177800">
              <a:buSzPct val="100000"/>
              <a:buChar char="•"/>
            </a:pPr>
            <a:r>
              <a:rPr lang="en-US" sz="175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Discuss one application and close in prayer.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4663440" y="157276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C56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lesson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4754880" y="1993392"/>
            <a:ext cx="365760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75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with reflection questions.</a:t>
            </a:r>
            <a:endParaRPr lang="en-US" sz="1750" dirty="0"/>
          </a:p>
          <a:p>
            <a:pPr marL="177800" indent="-177800">
              <a:buSzPct val="100000"/>
              <a:buChar char="•"/>
            </a:pPr>
            <a:r>
              <a:rPr lang="en-US" sz="175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 background and biblical foundations.</a:t>
            </a:r>
            <a:endParaRPr lang="en-US" sz="1750" dirty="0"/>
          </a:p>
          <a:p>
            <a:pPr marL="177800" indent="-177800">
              <a:buSzPct val="100000"/>
              <a:buChar char="•"/>
            </a:pPr>
            <a:r>
              <a:rPr lang="en-US" sz="175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Study each stanza with discussion.</a:t>
            </a:r>
            <a:endParaRPr lang="en-US" sz="1750" dirty="0"/>
          </a:p>
          <a:p>
            <a:pPr marL="177800" indent="-177800">
              <a:buSzPct val="100000"/>
              <a:buChar char="•"/>
            </a:pPr>
            <a:r>
              <a:rPr lang="en-US" sz="175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Explore pastoral sensitivity and church-family application.</a:t>
            </a:r>
            <a:endParaRPr lang="en-US" sz="1750" dirty="0"/>
          </a:p>
          <a:p>
            <a:pPr marL="177800" indent="-177800">
              <a:buSzPct val="100000"/>
              <a:buChar char="•"/>
            </a:pPr>
            <a:r>
              <a:rPr lang="en-US" sz="175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Invite one practice for the week and pray.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777240" y="5623560"/>
            <a:ext cx="7635240" cy="502920"/>
          </a:xfrm>
          <a:prstGeom prst="rect">
            <a:avLst/>
          </a:prstGeom>
          <a:solidFill>
            <a:srgbClr val="EFE2CC"/>
          </a:solidFill>
          <a:ln w="10160">
            <a:solidFill>
              <a:srgbClr val="D9C8A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41832" y="5733288"/>
            <a:ext cx="7306056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i="1" dirty="0">
                <a:solidFill>
                  <a:srgbClr val="3F2D1F"/>
                </a:solidFill>
              </a:rPr>
              <a:t>Suggested closing song: sing the hymn slowly as a prayer for homes and the church family.</a:t>
            </a:r>
            <a:endParaRPr lang="en-US" sz="152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3F2D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appy the Home When God Is There Dark Backgroun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640080"/>
            <a:ext cx="74980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9E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Closing Summary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685800" y="1234440"/>
            <a:ext cx="3474720" cy="0"/>
          </a:xfrm>
          <a:prstGeom prst="line">
            <a:avLst/>
          </a:prstGeom>
          <a:noFill/>
          <a:ln w="27940">
            <a:solidFill>
              <a:srgbClr val="D0A05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13232" y="1600200"/>
            <a:ext cx="6629400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FFF9EE"/>
                </a:solidFill>
              </a:rPr>
              <a:t>A happy home is not a perfect home.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FFF9EE"/>
                </a:solidFill>
              </a:rPr>
              <a:t>It is a God-centered, Christ-treasuring, Word-loving, prayer-shaped, love-practicing home.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FFF9EE"/>
                </a:solidFill>
              </a:rPr>
              <a:t>And where earthly homes are wounded, the church is called to be a household of faith.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713232" y="3886200"/>
            <a:ext cx="681228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100" i="1" dirty="0">
                <a:solidFill>
                  <a:srgbClr val="F5EAD8"/>
                </a:solidFill>
              </a:rPr>
              <a:t>Prayer: Lord, unite our hearts in love to You, and let love to all reign among us. Amen.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E4D3B8"/>
                </a:solidFill>
              </a:rPr>
              <a:t>Prepared for teaching and small group use • hymninfo.com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Identity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Verified facts drawn from the supplied JSON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00200"/>
            <a:ext cx="758952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Title: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Happy the Home When God Is There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Happy the home when God is there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Lyricist: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Henry Ware Jr. — widely attributed with caution noted in the data.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 / Composer: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ST. AGNES by John Bacchus Dykes; common tune, not originally written for this text.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Meter / Date: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Common Meter, 8.6.8.6; earliest secure publication: 1846.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685800" y="5394960"/>
            <a:ext cx="7818120" cy="658368"/>
          </a:xfrm>
          <a:prstGeom prst="rect">
            <a:avLst/>
          </a:prstGeom>
          <a:solidFill>
            <a:srgbClr val="EFE2CC"/>
          </a:solidFill>
          <a:ln w="10160">
            <a:solidFill>
              <a:srgbClr val="D9C8A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5504688"/>
            <a:ext cx="74889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i="1" dirty="0">
                <a:solidFill>
                  <a:srgbClr val="3F2D1F"/>
                </a:solidFill>
              </a:rPr>
              <a:t>Source/copyright note: the JSON identifies this as a public-domain hymn and supplies public-domain World English Bible scripture text.</a:t>
            </a:r>
            <a:endParaRPr lang="en-US" sz="152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Data Note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Where the supplied data calls for caution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00200"/>
            <a:ext cx="758952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is widely attributed to Henry Ware Jr., but the earliest known 1846 publication was signed “Mrs. W.”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original date 1824 was corrected in the JSON; the safest database date is 1846.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ST. AGNES is common for this hymn, but Dykes composed it for “Jesus, the Very Thought of Thee.”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“widely attributed” and “common tune” language rather than overstating certainty.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685800" y="5394960"/>
            <a:ext cx="7818120" cy="658368"/>
          </a:xfrm>
          <a:prstGeom prst="rect">
            <a:avLst/>
          </a:prstGeom>
          <a:solidFill>
            <a:srgbClr val="EFE2CC"/>
          </a:solidFill>
          <a:ln w="10160">
            <a:solidFill>
              <a:srgbClr val="D9C8A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5504688"/>
            <a:ext cx="74889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i="1" dirty="0">
                <a:solidFill>
                  <a:srgbClr val="3F2D1F"/>
                </a:solidFill>
              </a:rPr>
              <a:t>Accuracy principle: teach what is supplied; mark uncertainty clearly; do not invent background details.</a:t>
            </a:r>
            <a:endParaRPr lang="en-US" sz="15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Historical Background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Supported by the source data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00200"/>
            <a:ext cx="758952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Publication: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Earliest secure publication: Mrs. Mayo’s Selection of Hymns &amp; Poetry, third edition, 1846.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Original title: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Happy Home.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Attribution: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Traditional attribution to Henry Ware Jr.; documentary caution remains.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 tradition: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ST. AGNES appears commonly, while other tunes also occur in hymnals.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777240" y="5532120"/>
            <a:ext cx="914400" cy="329184"/>
          </a:xfrm>
          <a:prstGeom prst="roundRect">
            <a:avLst>
              <a:gd name="adj" fmla="val 22222"/>
            </a:avLst>
          </a:prstGeom>
          <a:solidFill>
            <a:srgbClr val="8C5630"/>
          </a:solidFill>
          <a:ln w="12700">
            <a:solidFill>
              <a:srgbClr val="8C5630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86968" y="5600700"/>
            <a:ext cx="694944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1846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1828800" y="5532120"/>
            <a:ext cx="1600200" cy="329184"/>
          </a:xfrm>
          <a:prstGeom prst="roundRect">
            <a:avLst>
              <a:gd name="adj" fmla="val 22222"/>
            </a:avLst>
          </a:prstGeom>
          <a:solidFill>
            <a:srgbClr val="67714C"/>
          </a:solidFill>
          <a:ln w="12700">
            <a:solidFill>
              <a:srgbClr val="67714C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938528" y="5600700"/>
            <a:ext cx="1380744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1866 ST. AGNES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Biblical Foundation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The home as a place of lived discipleship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00200"/>
            <a:ext cx="758952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Deuteronomy 6:6-7: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faith taught in daily household rhythms.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Joshua 24:15: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household oriented toward serving the Lord.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Psalm 128:1-4: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blessing of reverent, God-directed home life.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Colossians 3:16-17: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Scripture, song, gratitude, and action under Christ’s lordship.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685800" y="5394960"/>
            <a:ext cx="7818120" cy="658368"/>
          </a:xfrm>
          <a:prstGeom prst="rect">
            <a:avLst/>
          </a:prstGeom>
          <a:solidFill>
            <a:srgbClr val="EFE2CC"/>
          </a:solidFill>
          <a:ln w="10160">
            <a:solidFill>
              <a:srgbClr val="D9C8A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5504688"/>
            <a:ext cx="74889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i="1" dirty="0">
                <a:solidFill>
                  <a:srgbClr val="3F2D1F"/>
                </a:solidFill>
              </a:rPr>
              <a:t>Primary teaching doorway: faith is not only discussed at home; it is practiced in the ordinary flow of life.</a:t>
            </a:r>
            <a:endParaRPr lang="en-US" sz="152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This Hymn Matters Today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A pastoral word for modern households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00200"/>
            <a:ext cx="758952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resists reducing “home” to comfort, status, or appearance.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teaches that family discipleship can be simple: prayer, praise, Scripture, and love.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broadens application to the church as a household of faith for the lonely and wounded.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offers a grace-filled vision, not a tool for shaming imperfect families.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Movement of the Hymn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Four short stanzas, one prayerful vision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00200"/>
            <a:ext cx="758952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Stanza 1: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God’s presence and love fill the home.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Stanza 2: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name of Jesus is loved by children and parents.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Stanza 3: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Prayer, praise, and the sacred Word shape the household.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Stanza 4: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becomes prayer: unite us in love to You and love to all.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685800" y="5394960"/>
            <a:ext cx="7818120" cy="658368"/>
          </a:xfrm>
          <a:prstGeom prst="rect">
            <a:avLst/>
          </a:prstGeom>
          <a:solidFill>
            <a:srgbClr val="EFE2CC"/>
          </a:solidFill>
          <a:ln w="10160">
            <a:solidFill>
              <a:srgbClr val="D9C8A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5504688"/>
            <a:ext cx="74889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i="1" dirty="0">
                <a:solidFill>
                  <a:srgbClr val="3F2D1F"/>
                </a:solidFill>
              </a:rPr>
              <a:t>The hymn moves from description to petition: from “happy the home” to “Lord, let us.”</a:t>
            </a:r>
            <a:endParaRPr lang="en-US" sz="152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8C5630"/>
          </a:solidFill>
          <a:ln w="12700">
            <a:solidFill>
              <a:srgbClr val="8C5630"/>
            </a:solidFill>
            <a:prstDash val="solid"/>
          </a:ln>
        </p:spPr>
      </p:sp>
      <p:pic>
        <p:nvPicPr>
          <p:cNvPr id="3" name="Image 0" descr="/mnt/data/Happy the Home When God Is There Image Strip 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3960" y="155448"/>
            <a:ext cx="3364992" cy="62727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6428232"/>
            <a:ext cx="11274552" cy="0"/>
          </a:xfrm>
          <a:prstGeom prst="line">
            <a:avLst/>
          </a:prstGeom>
          <a:noFill/>
          <a:ln w="10160">
            <a:solidFill>
              <a:srgbClr val="D9C8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F5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• hymninfo.com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4360" y="502920"/>
            <a:ext cx="79095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F2D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1 Study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94360" y="1051560"/>
            <a:ext cx="2651760" cy="0"/>
          </a:xfrm>
          <a:prstGeom prst="line">
            <a:avLst/>
          </a:prstGeom>
          <a:noFill/>
          <a:ln w="25400">
            <a:solidFill>
              <a:srgbClr val="D0A05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1143000"/>
            <a:ext cx="7726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8C5630"/>
                </a:solidFill>
              </a:rPr>
              <a:t>God’s presence and shared spiritual desire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00200"/>
            <a:ext cx="758952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Summary: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happy home is one where God is present and love fills every heart.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Image: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“One wish, one prayer, one heavenly rest” points to spiritual unity.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Joshua 24:15; Psalm 128:1-4.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b="1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</a:t>
            </a:r>
            <a:pPr indent="0" marL="0">
              <a:buNone/>
            </a:pPr>
            <a:r>
              <a:rPr lang="en-US" sz="2000" dirty="0">
                <a:solidFill>
                  <a:srgbClr val="3F2D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home is blessed not by perfection, but by orientation toward God.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685800" y="5394960"/>
            <a:ext cx="7818120" cy="658368"/>
          </a:xfrm>
          <a:prstGeom prst="rect">
            <a:avLst/>
          </a:prstGeom>
          <a:solidFill>
            <a:srgbClr val="EFE2CC"/>
          </a:solidFill>
          <a:ln w="10160">
            <a:solidFill>
              <a:srgbClr val="D9C8A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5504688"/>
            <a:ext cx="74889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i="1" dirty="0">
                <a:solidFill>
                  <a:srgbClr val="3F2D1F"/>
                </a:solidFill>
              </a:rPr>
              <a:t>Ask: What habits show that God is welcome and honored in daily life?</a:t>
            </a:r>
            <a:endParaRPr lang="en-US" sz="15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Happy the Home When God Is There Teaching Guide</dc:title>
  <dc:subject>Happy the Home When God Is There hymn study teaching guide</dc:subject>
  <dc:creator>hymninfo.com</dc:creator>
  <cp:lastModifiedBy>hymninfo.com</cp:lastModifiedBy>
  <cp:revision>1</cp:revision>
  <dcterms:created xsi:type="dcterms:W3CDTF">2026-06-19T03:18:21Z</dcterms:created>
  <dcterms:modified xsi:type="dcterms:W3CDTF">2026-06-19T03:18:21Z</dcterms:modified>
</cp:coreProperties>
</file>