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267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'Tis Finished! The Messiah D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'Tis Finished!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Messiah Dies” is Charles Wesley’s Good Friday meditation on Jesus’ final word from the cross in John 19:30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does more than describe the crucifixion: it interprets Christ’s death as a completed saving work, moving from sacrifice and atonement to opened access to God, freedom from sin and death, justification, and confident trust in Christ’s meri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is therefore from the historical event of Calvary to the believer’s participation in its benefi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esley begins with the Messiah’s death, expands its meaning through biblical images such as the torn veil and the broken dividing wall, and finally turns those claims into personal assura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the cross as an accomplished act of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repeated “'Tis finished” does not mean merely that Jesus’ earthly life has ended; it announces that the sacrificial and redemptive work has reached its decisive comple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esley describes this through several biblical models at once: sacrifice, debt, atonement, justification, liberation, reconciliation, and access to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language about divine justice belongs to Wesley’s strong theology of atonement, but the text is not limited to a single abstract the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orn veil points to restored access to God, the broken wall to reconciliation, the defeat of sin and death to liberation, and the believer’s acceptance “in the Well-beloved” to union with Christ and justific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on Good Friday to let John 19:30 shape the congregation’s understanding of the cro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flect on the different biblical images in the text—sacrifice, torn veil, broken wall, justification, and victory—and how each reveals a dimension of Christ’s saving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eive the hymn’s personal language of assurance as a call to trust Christ’s finished work rather than adding another basis for acceptance before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reconciliation with discipleship: those brought near to God through the cross are also called to live beyond dividing walls of host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hymn’s final movement toward pardon, holiness, and heaven hold together forgiveness, present transformation, and Christian hop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2026-10-12T13:07:42Z</dcterms:created>
  <dcterms:modified xsi:type="dcterms:W3CDTF">2026-10-12T13:07:42Z</dcterms:modified>
  <dc:title>'Tis Finished! The Messiah Dies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