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41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'Tis Finished! The Messiah Die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is Finished!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Messiah Dies is a powerful hymn celebrating the completed work of Christ on the cro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Charles Wesley, the hymn reflects the strong theological emphasis of the Methodist revival on redemption through Christ's atoning sacrif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oclaims the central Christian conviction that Jesus' death accomplished salvation for huma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ach stanza reflects the triumph of Christ's sacrifice and the opening of salvation to all peopl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central doctrine expressed in the hymn is the atone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sley emphasizes that Christ's death satisfied divine justice and accomplished redemption for huma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me is reconcili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elebrates the tearing of the temple veil and the removal of barriers between God and huma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proclaims the universal scope of the gospe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regularly on the meaning of Christ's sacrif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oclaim the gospel message of redemption with conf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spond to God's grace with gratitude and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salvation rests on Christ's completed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hare the message of reconciliation with other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2026-08-28T09:04:23Z</dcterms:created>
  <dcterms:modified xsi:type="dcterms:W3CDTF">2026-08-28T09:04:23Z</dcterms:modified>
  <dc:title>'Tis Finished! The Messiah Dies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