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987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'Tis the Old Ship of Zio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'Tis the Old Ship of Zion is an African American spiritual of salvation, communal pilgrimage, deliverance, and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entral metaphor imagines the people of God as travelers whose safety and destination depend on a vessel identified with Z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image holds together invitation and testimony: others have made the journey, the community is still traveling, and hearers are summoned to join 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 is especially powerful because the ship image carries more than one historical reson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Christian imagery it suggests passage through danger toward God's promised future; within African American history it also stands in painful tension with the ships of the Middle Passag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piritual presents salvation as a communal journe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entral metaphor does not picture isolated individuals finding private escape; it imagines a people traveling together toward God's promised futu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at makes the song ecclesial even when the word church is not used as a technical definition of the 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longing, testimony, invitation, and shared endurance all belong to its spiritual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 also expresses hope through reversal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reat Christian discipleship as a shared pilgrimage by asking how the congregation carries, protects, encourages, and accompanies people who are vulnerable or wea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spiritual's history to examine how Christian communities can transform symbols of suffering into language of hope without forgetting the suffering from which those symbols aro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speaking of heaven or final deliverance, connect future hope with present faithfulness rather than using eternal promises to excuse injustice or discourage efforts toward freedom and human dign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onor the song's African American communal origins by identifying it as a spiritual and by resisting the temptation to assign its authorship to a later editor or arrang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oral flexibility, repetition, call-and-response, and communal participation when appropriate rather than assuming that the printed hymnal arrangement represents the only authentic way to sing the spiritual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2026-08-26T22:15:25Z</dcterms:created>
  <dcterms:modified xsi:type="dcterms:W3CDTF">2026-08-26T22:15:25Z</dcterms:modified>
  <dc:title>'Tis the Old Ship of Zion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