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124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o a Maid Engaged to Joseph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o a Maid Engaged to Joseph is a modern hymn that retells the biblical story of the Annunciation with poetic clarity and theological dep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Gracia Grindal, the hymn narrates the encounter between the angel Gabriel and Mary, emphasizing the wonder and significance of the incarn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nvites worshipers to reflect on the mystery of God's intervention in human histo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rough Mary's humble response, believers see an example of faith and obedience that continues to inspire Christian devo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vivid storytelling and accessible language make the hymn particularly meaningful during the Advent season, when the church anticipates the coming of Chris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centers on the doctrine of the incarnation, the mystery that God enters human history through the birth of Jesu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Mary's acceptance of God's call becomes a model of faithful response to divine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theological theme is the transformation of the world through God's kingdo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hild announced to Mary will challenge injustice and reveal God's merc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emphasizes the humility of God's redemptive pla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spond to God's calling with trust and obedi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the mystery and significance of the incarn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low Scripture's stories to shape Christian worship and imagin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elebrate God's work of justice and mercy in the wor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epare spiritually during Advent for the coming of Chris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2026-08-28T05:50:02Z</dcterms:created>
  <dcterms:modified xsi:type="dcterms:W3CDTF">2026-08-28T05:50:02Z</dcterms:modified>
  <dc:title>To a Maid Engaged to Joseph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