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89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was in the Moon of Wintertime (The Huron Carol)]]></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was in the Moon of Wintertime is Jesse Edgar Middleton's 1926 English reimagining of the much older Wendat Christmas song usually called Jesous Ahatonhia or Iesous Ahatonnia.]]></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underlying song is traditionally attributed to Jesuit missionary Jean de Brébeuf in the early 1640s, but Middleton's familiar English words are not a literal transl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y create a new poetic Nativity scene using generalized Indigenous imagery familiar to many non-Indigenous Canadians in the early twentieth centu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hristian center of both traditions is the birth of Jesu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ngels announce good news, the child is recognized as king and savior, and visitors come in response to divine revela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arol's central doctrine is the Incarn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ity confesses not an abstract divine principle but the Word made fles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at claim creates the possibility and necessity of translation: the gospel is proclaimed in actual human languages and received within particular cultur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rébeuf's attributed Wendat text is an early and complex example of this process in colonial North America.]]></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ntextualization, however, is not automatically faithful simply because local imagery is use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introducing the carol, distinguish clearly between the early Wendat Jesous Ahatonhia and Middleton's 1926 English poem rather than calling the latter a literal transl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s an opportunity to learn from Wendat-language scholarship and Indigenous Christian voices instead of relying only on older non-Indigenous retelling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xamine whether cultural imagery used in worship arises from the community represented or from stereotypes created by outside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nnect Christmas contextualization with John 1:14: the gospel genuinely enters human cultures, but incarnation should deepen respect for real people rather than turn them into scene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teaching mission history, hold together linguistic dedication, Christian witness, Indigenous agency, colonial power, epidemic devastation, and cultural conflict rather than reducing the story to either heroic triumph or simple condemna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2026-08-28T10:24:04Z</dcterms:created>
  <dcterms:modified xsi:type="dcterms:W3CDTF">2026-08-28T10:24:04Z</dcterms:modified>
  <dc:title>'Twas in the Moon of Wintertime (The Huron Carol) Teaching Guide</dc:title>
  <dc:description>Hymn study resource prepared by HymnInfo.com.</dc:description>
  <dc:subject>Hymn study resource</dc:subject>
  <cp:keywords>hymn study, Christian worship, church teaching, HymnInfo</cp:keywords>
  <cp:category/>
  <cp:revision/>
  <cp:contentStatus/>
</cp:coreProperties>
</file>