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Up from the Grave He Aros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p from the Grave He Arose, usually indexed as Christ Arose or Low in the Grave He Lay, is Robert Lowry’s dramatic gospel-song proclamation of the resurrection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force comes from contrast: the quiet expectancy associated with the tomb gives way to an exuberant confession that death could not retain Christ and that the risen Lord lives in vic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more than celebrate an unexpected ending to the Passion 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resurrection as conque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’s rising means that death’s dominion has been broken and that Christian hope rests on a living Lord rather than on memory of a dead teach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doctrine of the hymn is the bodily resurrection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ity does not rest merely on the continuing influence of Jesus’ teaching; the New Testament proclaims that the crucified Christ was raised from the dea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wry’s song gives that confession an unmistakably victorious fo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xpresses Christus Victor image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ath is treated as an enemy whose apparent hold over Christ is broke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the resurrection narratives slowly during Holy Week and Easter, paying attention to the difference between Christian resurrection hope and vague optimism about life afte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acing bereavement, anchor comfort in the risen Christ and the New Testament promise of resurrection rather than in sentimental assurances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’s contrast between restraint and celebration to help a congregation experience the movement from Good Friday grief to Easter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Christ’s victory over death strengthen courage for present obedience, especially when faithfulness appears costly or ineffec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the hymn publicly, check whether a modern arrangement or orchestration carries copyright even though Lowry’s original text and tune are public doma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2026-08-28T13:17:59Z</dcterms:created>
  <dcterms:modified xsi:type="dcterms:W3CDTF">2026-08-28T13:17:59Z</dcterms:modified>
  <dc:title>Up from the Grave He Arose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