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34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ake, Awake, for Night Is Flying]]></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ake, Awake, for Night Is Flying is one of the great Advent hymns of the Christian church, calling believers to vigilance as they await the coming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during the Lutheran Reformation by Philipp Nicolai, the hymn draws richly from the biblical parable of the wise and foolish virgins and presents the Christian life as a watchful anticipation of the returning bridegroo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nvites worshippers into a dramatic narrative of awakening, celebration, and eternal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begins with the urgent cry of the watchmen who announce the arrival of the bridegroom and culminates in a vision of heavenly worship around the throne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or centuries the hymn has helped shape the church's Advent spirituality by reminding believers that Advent is not only about remembering Christ's first coming but also about preparing for his glorious retur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t its core, the hymn is an eschatological proclam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teaches that history moves toward the return of Christ and the ultimate union between the Savior and his redeemed peop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bridal imagery expresses the intimate relationship between Christ and the church.]]></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bridegroom is not a distant ruler but a loving redeemer who comes to gather his peop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nother central theme is spiritual vigilan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ive with spiritual alertness remembering that Christ will retur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ow Advent worship to renew hope in the future kingdom of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epare your heart daily through prayer and faithfulness to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the church to anticipate the joy of the marriage supper of the Lamb.]]></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he promise of eternity shape how you face suffering and uncertaint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2026-08-28T08:53:45Z</dcterms:created>
  <dcterms:modified xsi:type="dcterms:W3CDTF">2026-08-28T08:53:45Z</dcterms:modified>
  <dc:title>Wake, Awake, for Night Is Flying Teaching Guide</dc:title>
  <dc:description>Hymn study resource prepared by HymnInfo.com.</dc:description>
  <dc:subject>Hymn study resource</dc:subject>
  <cp:keywords>hymn study, Christian worship, church teaching, HymnInfo</cp:keywords>
  <cp:category/>
  <cp:revision/>
  <cp:contentStatus/>
</cp:coreProperties>
</file>