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938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e Are Climbing Jacob's Ladd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e Are Climbing Jacob's Ladder is an African American spiritual that transforms Jacob's dream in Genesis 28 into a communal song of perseverance, Christian commitment, and hop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repeated first-person plural language makes the journey collective: singers encourage one another to continue under pressure rather than imagine discipleship as a solitary achieve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piritual emerged through oral tradition, so its author, composer, date, and earliest form cannot be established with preci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familiar version first reached print in 1907, but an 1867 reference shows that a related song was already circulat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evidence also leaves open a possible relationship with white Methodist repertory; it does not support a simple claim of isolated or precisely dated origi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piritual joins divine promise with human persever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d meets Jacob while he is displaced and vulnerable, and the singers answer that promise by continuing toge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ope is active without becoming a doctrine of inevitable progress: each act of faith occurs within a world where suffering and resistance remain re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plural voice is ecclesial and commun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No singer advances alone; repetition turns an individual's resolve into shared testimony and mutual encouragemen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Name the song's African American origins and teach its history before using it as a generic children's action so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ctice perseverance as a shared discipline by pairing personal goals with prayer, accountability, and mutual ca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hope lead to solidarity with people whose lives are constrained by injustice rather than to passive acceptance of suffer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terpret spiritual warfare through Ephesians 6, resisting evil without treating human neighbors as enemi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void presenting uncertain dates, a Liberian origin, or a coded-escape function as established histor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2026-10-15T15:18:54Z</dcterms:created>
  <dcterms:modified xsi:type="dcterms:W3CDTF">2026-10-15T15:18:54Z</dcterms:modified>
  <dc:title>We Are Climbing Jacob's Ladder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