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41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e Believe in One True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 Believe in One True God is a hymn of confession that proclaims the central doctrine of the Christian faith: belief in the triun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Lutheran pastor Tobias Clausnitzer and translated into English by Catherine Winkworth, the hymn reflects the Reformation tradition of teaching doctrine through congregational so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ach stanza affirms one person of the Trinity, presenting a clear and poetic confession of the Father, the Son, and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doing so, the hymn echoes the structure of the historic creeds of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serves not only as praise but also as instruc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a clear Trinitarian theolo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irst stanza praises God the Father as creator and sustainer of all things, affirming divine sovereignty and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econd stanza centers on the redemptive work of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oclaims the incarnation, the saving death of Christ, and the deliverance of humanity from sin and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inal stanza honors the Holy Spirit as the one who comforts and sustains believe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hymns of confession to strengthen understanding of core Christian doctrin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distinct roles of the Father, Son, and Holy Spirit in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congregational singing to become an act of shared theological affir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meaning of the Trinity through both Scripture and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ian faith begins with trust in the one true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2026-08-28T09:05:25Z</dcterms:created>
  <dcterms:modified xsi:type="dcterms:W3CDTF">2026-08-28T09:05:25Z</dcterms:modified>
  <dc:title>We Believe in One True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