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015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We Gather Together]]></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e Gather Together is an English-language form of a late-sixteenth-century Dutch thanksgiving hymn shaped by a period of war, political upheaval, and religious conflic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modern worship it functions as a corporate prayer of gratitude and dependence: the congregation gathers before God, asks for divine blessing and guidance, remembers God's preserving care, and entrusts its future to the Lor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therefore carries two histories at o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Dutch source belongs to the memory of the struggle against Spanish rule, while Theodore Baker's 1894 English version moved into North American church life and became especially associated with Thanksgiv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sponsible use recognizes the historical setting without turning the hymn into a simple endorsement of national triumph.]]></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ovidence is the hymn's central theological them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gathered community remembers that God guides, disciplines, preserves, and sustains his people through circumstances they cannot fully contro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nksgiving therefore becomes an act of humility: the congregation confesses dependence on God's continuing care rather than celebrating its own strength.]]></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also presents worship as a communal practice of memo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od's past help is recalled so that present faith may be strengthene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ather for worship with conscious gratitude for God's character, not merely for favorable circumstanc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member God's past help in ways that produce humility, faith, and service rather than national or personal prid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terpret the hymn's conflict language through Ephesians 6, resisting the temptation to treat human opponents as the church's ultimate enemi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y for God's protection while practicing justice, reconciliation, and responsible care for neighbor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ceive Christian freedom as life under God's rule and the Spirit's presence, not as permission for self-interest or political triumphalism.]]></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2026-10-14T13:41:49Z</dcterms:created>
  <dcterms:modified xsi:type="dcterms:W3CDTF">2026-10-14T13:41:49Z</dcterms:modified>
  <dc:title>We Gather Together Teaching Guide</dc:title>
  <dc:description>Hymn study resource prepared by HymnInfo.com.</dc:description>
  <dc:subject>Hymn study resource</dc:subject>
  <cp:keywords>hymn study, Christian worship, church teaching, HymnInfo</cp:keywords>
  <cp:category/>
  <cp:revision/>
  <cp:contentStatus/>
</cp:coreProperties>
</file>