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ake My Life and Let It B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ake My Life and Let It Be is a prayer of whole-life consec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treating dedication as a single inward feeling, the hymn turns devotion into a comprehensive offering of the believer’s life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is from general surrender toward increasingly specific stewardship: time, abilities, speech, possessions, choices, affections, and the self are all brought under Christ’s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strength is its concret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discipleship is presented as embodied obedience, not merely religious inten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classic expression of consecration within evangelical Christian spiritu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begins with ownership: because believers belong to Christ, discipleship involves offering the whole person back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not a doctrine of purchasing salvation through sacrif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mans 12 places the offering after God’s mercies, and Galatians 2 roots the Christian life in the Son of God who loved and gave himself for the beli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nctification is therefore centr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Romans 12:1 to frame consecration as a response to God’s mercy rather than an attempt to earn accep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one concrete area of time, ability, speech, money, decision-making, or affection that needs to be brought more deliberately under Christ’s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stewardship by asking how possessions and skills can serve God’s purposes instead of treating dedication as an inward feeling on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making vocational or ministry decisions, use Colossians 3:17 as a test of whether the choice can be undertaken faithfully in the name of the Lord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turn to the hymn periodically as a prayer of renewed consecration, remembering that Havergal herself understood surrender as something that could be consciously renewed and applied in new way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2026-08-28T10:24:17Z</dcterms:created>
  <dcterms:modified xsi:type="dcterms:W3CDTF">2026-08-28T10:24:17Z</dcterms:modified>
  <dc:title>Take My Life and Let It Be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